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.jpg"/>
  <Default Extension="png" ContentType="image/png"/>
  <Default Extension="tiff" ContentType="image/tiff"/>
  <Default Extension="mp4" ContentType="video/mp4"/>
  <Default Extension="rels" ContentType="application/vnd.openxmlformats-package.relationships+xml"/>
  <Override PartName="/customXml/itemProps171.xml" ContentType="application/vnd.openxmlformats-officedocument.customXmlProperties+xml"/>
  <Override PartName="/customXml/itemProps172.xml" ContentType="application/vnd.openxmlformats-officedocument.customXmlProperties+xml"/>
  <Override PartName="/customXml/itemProps173.xml" ContentType="application/vnd.openxmlformats-officedocument.customXmlProperties+xml"/>
  <Override PartName="/customXml/itemProps174.xml" ContentType="application/vnd.openxmlformats-officedocument.customXmlProperties+xml"/>
  <Override PartName="/customXml/itemProps175.xml" ContentType="application/vnd.openxmlformats-officedocument.customXmlProperties+xml"/>
  <Override PartName="/customXml/itemProps176.xml" ContentType="application/vnd.openxmlformats-officedocument.customXmlProperties+xml"/>
  <Override PartName="/customXml/itemProps177.xml" ContentType="application/vnd.openxmlformats-officedocument.customXmlProperties+xml"/>
  <Override PartName="/customXml/itemProps178.xml" ContentType="application/vnd.openxmlformats-officedocument.customXmlProperties+xml"/>
  <Override PartName="/customXml/itemProps179.xml" ContentType="application/vnd.openxmlformats-officedocument.customXmlProperties+xml"/>
  <Override PartName="/customXml/itemProps180.xml" ContentType="application/vnd.openxmlformats-officedocument.customXmlProperties+xml"/>
  <Override PartName="/customXml/itemProps181.xml" ContentType="application/vnd.openxmlformats-officedocument.customXmlProperties+xml"/>
  <Override PartName="/customXml/itemProps182.xml" ContentType="application/vnd.openxmlformats-officedocument.customXmlProperties+xml"/>
  <Override PartName="/customXml/itemProps183.xml" ContentType="application/vnd.openxmlformats-officedocument.customXmlProperties+xml"/>
  <Override PartName="/customXml/itemProps184.xml" ContentType="application/vnd.openxmlformats-officedocument.customXmlProperties+xml"/>
  <Override PartName="/customXml/itemProps185.xml" ContentType="application/vnd.openxmlformats-officedocument.customXmlProperties+xml"/>
  <Override PartName="/customXml/itemProps186.xml" ContentType="application/vnd.openxmlformats-officedocument.customXmlProperties+xml"/>
  <Override PartName="/customXml/itemProps187.xml" ContentType="application/vnd.openxmlformats-officedocument.customXmlProperties+xml"/>
  <Override PartName="/customXml/itemProps188.xml" ContentType="application/vnd.openxmlformats-officedocument.customXmlProperties+xml"/>
  <Override PartName="/customXml/itemProps189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9" r:id="rId3"/>
    <p:sldId id="262" r:id="rId5"/>
    <p:sldId id="265" r:id="rId6"/>
    <p:sldId id="280" r:id="rId7"/>
    <p:sldId id="283" r:id="rId8"/>
    <p:sldId id="268" r:id="rId9"/>
    <p:sldId id="286" r:id="rId10"/>
    <p:sldId id="308" r:id="rId11"/>
    <p:sldId id="271" r:id="rId12"/>
    <p:sldId id="295" r:id="rId13"/>
    <p:sldId id="309" r:id="rId14"/>
    <p:sldId id="310" r:id="rId15"/>
    <p:sldId id="292" r:id="rId16"/>
    <p:sldId id="274" r:id="rId17"/>
    <p:sldId id="298" r:id="rId18"/>
    <p:sldId id="301" r:id="rId19"/>
    <p:sldId id="277" r:id="rId20"/>
    <p:sldId id="304" r:id="rId21"/>
    <p:sldId id="307" r:id="rId22"/>
  </p:sldIdLst>
  <p:sldSz cx="12192000" cy="6858000"/>
  <p:notesSz cx="6858000" cy="9144000"/>
  <p:custDataLst>
    <p:tags r:id="rId4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4" userDrawn="1">
          <p15:clr>
            <a:srgbClr val="A4A3A4"/>
          </p15:clr>
        </p15:guide>
        <p15:guide id="2" pos="29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00"/>
    <p:restoredTop sz="0"/>
  </p:normalViewPr>
  <p:slideViewPr>
    <p:cSldViewPr showGuides="1">
      <p:cViewPr>
        <p:scale>
          <a:sx n="73" d="100"/>
          <a:sy n="73" d="100"/>
        </p:scale>
        <p:origin x="0" y="0"/>
      </p:cViewPr>
      <p:guideLst>
        <p:guide orient="horz" pos="2114"/>
        <p:guide pos="2914"/>
      </p:guideLst>
    </p:cSldViewPr>
  </p:slide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5" Type="http://schemas.openxmlformats.org/officeDocument/2006/relationships/tags" Target="tags/tag190.xml"/><Relationship Id="rId44" Type="http://schemas.openxmlformats.org/officeDocument/2006/relationships/customXml" Target="../customXml/item19.xml"/><Relationship Id="rId43" Type="http://schemas.openxmlformats.org/officeDocument/2006/relationships/customXml" Target="../customXml/item18.xml"/><Relationship Id="rId42" Type="http://schemas.openxmlformats.org/officeDocument/2006/relationships/customXml" Target="../customXml/item17.xml"/><Relationship Id="rId41" Type="http://schemas.openxmlformats.org/officeDocument/2006/relationships/customXml" Target="../customXml/item16.xml"/><Relationship Id="rId40" Type="http://schemas.openxmlformats.org/officeDocument/2006/relationships/customXml" Target="../customXml/item15.xml"/><Relationship Id="rId4" Type="http://schemas.openxmlformats.org/officeDocument/2006/relationships/notesMaster" Target="notesMasters/notesMaster1.xml"/><Relationship Id="rId39" Type="http://schemas.openxmlformats.org/officeDocument/2006/relationships/customXml" Target="../customXml/item14.xml"/><Relationship Id="rId38" Type="http://schemas.openxmlformats.org/officeDocument/2006/relationships/customXml" Target="../customXml/item13.xml"/><Relationship Id="rId37" Type="http://schemas.openxmlformats.org/officeDocument/2006/relationships/customXml" Target="../customXml/item12.xml"/><Relationship Id="rId36" Type="http://schemas.openxmlformats.org/officeDocument/2006/relationships/customXml" Target="../customXml/item11.xml"/><Relationship Id="rId35" Type="http://schemas.openxmlformats.org/officeDocument/2006/relationships/customXml" Target="../customXml/item10.xml"/><Relationship Id="rId34" Type="http://schemas.openxmlformats.org/officeDocument/2006/relationships/customXml" Target="../customXml/item9.xml"/><Relationship Id="rId33" Type="http://schemas.openxmlformats.org/officeDocument/2006/relationships/customXml" Target="../customXml/item8.xml"/><Relationship Id="rId32" Type="http://schemas.openxmlformats.org/officeDocument/2006/relationships/customXml" Target="../customXml/item7.xml"/><Relationship Id="rId31" Type="http://schemas.openxmlformats.org/officeDocument/2006/relationships/customXml" Target="../customXml/item6.xml"/><Relationship Id="rId30" Type="http://schemas.openxmlformats.org/officeDocument/2006/relationships/customXml" Target="../customXml/item5.xml"/><Relationship Id="rId3" Type="http://schemas.openxmlformats.org/officeDocument/2006/relationships/slide" Target="slides/slide1.xml"/><Relationship Id="rId29" Type="http://schemas.openxmlformats.org/officeDocument/2006/relationships/customXml" Target="../customXml/item4.xml"/><Relationship Id="rId28" Type="http://schemas.openxmlformats.org/officeDocument/2006/relationships/customXml" Target="../customXml/item3.xml"/><Relationship Id="rId27" Type="http://schemas.openxmlformats.org/officeDocument/2006/relationships/customXml" Target="../customXml/item2.xml"/><Relationship Id="rId26" Type="http://schemas.openxmlformats.org/officeDocument/2006/relationships/customXml" Target="../customXml/item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204DBF-1BCB-44E6-B690-548B1970A3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D3F92E-566B-4065-B929-08A5A5DB364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Generate By BIYOO ChatPPT.
HomePage：www.chat-ppt.com
AIGC 2025/11/30 10:51:12
[AI生成内容仅供参考，请注意甄别准确性]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Generate By BIYOO ChatPPT.
HomePage：www.chat-ppt.com
AIGC 2025/11/30 10:51:12
[AI生成内容仅供参考，请注意甄别准确性]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188F3-69D3-4061-9271-EC28C4778B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Generate By BIYOO ChatPPT.
HomePage：www.chat-ppt.com
AIGC 2025/11/30 10:51:12
[AI生成内容仅供参考，请注意甄别准确性]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188F3-69D3-4061-9271-EC28C4778B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Generate By BIYOO ChatPPT.
HomePage：www.chat-ppt.com
AIGC 2025/11/30 10:51:12
[AI生成内容仅供参考，请注意甄别准确性]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Generate By BIYOO ChatPPT.
HomePage：www.chat-ppt.com
AIGC 2025/11/30 10:51:12
[AI生成内容仅供参考，请注意甄别准确性]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188F3-69D3-4061-9271-EC28C4778B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ct val="0"/>
              </a:spcBef>
              <a:spcAft>
                <a:spcPct val="0"/>
              </a:spcAft>
              <a:buNone/>
            </a:pPr>
            <a:r>
              <a:t>Generate By BIYOO ChatPPT.
HomePage：www.chat-ppt.com
AIGC 2025/11/30 10:51:12
[AI生成内容仅供参考，请注意甄别准确性]</a:t>
            </a:r>
          </a:p>
        </p:txBody>
      </p:sp>
      <p:sp>
        <p:nvSpPr>
          <p:cNvPr id="923" name="Google Shape;923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Generate By BIYOO ChatPPT.
HomePage：www.chat-ppt.com
AIGC 2025/11/30 10:51:12
[AI生成内容仅供参考，请注意甄别准确性]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Generate By BIYOO ChatPPT.
HomePage：www.chat-ppt.com
AIGC 2025/11/30 10:51:12
[AI生成内容仅供参考，请注意甄别准确性]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188F3-69D3-4061-9271-EC28C4778B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Generate By BIYOO ChatPPT.
HomePage：www.chat-ppt.com
AIGC 2025/11/30 10:51:12
[AI生成内容仅供参考，请注意甄别准确性]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188F3-69D3-4061-9271-EC28C4778B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Generate By BIYOO ChatPPT.
HomePage：www.chat-ppt.com
AIGC 2025/11/30 10:51:12
[AI生成内容仅供参考，请注意甄别准确性]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Generate By BIYOO ChatPPT.
HomePage：www.chat-ppt.com
AIGC 2025/11/30 10:51:12
[AI生成内容仅供参考，请注意甄别准确性]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Generate By BIYOO ChatPPT.
HomePage：www.chat-ppt.com
AIGC 2025/11/30 10:51:12
[AI生成内容仅供参考，请注意甄别准确性]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188F3-69D3-4061-9271-EC28C4778B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Generate By BIYOO ChatPPT.
HomePage：www.chat-ppt.com
AIGC 2025/11/30 10:51:12
[AI生成内容仅供参考，请注意甄别准确性]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188F3-69D3-4061-9271-EC28C4778B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Generate By BIYOO ChatPPT.
HomePage：www.chat-ppt.com
AIGC 2025/11/30 10:51:12
[AI生成内容仅供参考，请注意甄别准确性]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Generate By BIYOO ChatPPT.
HomePage：www.chat-ppt.com
AIGC 2025/11/30 10:51:12
[AI生成内容仅供参考，请注意甄别准确性]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188F3-69D3-4061-9271-EC28C4778B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Generate By BIYOO ChatPPT.
HomePage：www.chat-ppt.com
AIGC 2025/11/30 10:51:12
[AI生成内容仅供参考，请注意甄别准确性]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1C5E1-D8E9-464D-A93E-CE21651935A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6B9B67E-4D98-46D3-A268-11D731AD6613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CBE900F-6555-41BD-A162-6E5CBA7482E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DE27AA0-FFB8-48EE-8333-63D05DCBFA1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0B9F7F8-3896-4593-915A-864EE051E6A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4F87FE2-973D-449A-BF50-DCF25D2699A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D2412437-2D11-4BD4-9244-1431F0A46EC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5"/>
          </p:nvPr>
        </p:nvSpPr>
        <p:spPr/>
        <p:txBody>
          <a:bodyPr/>
          <a:lstStyle/>
          <a:p>
            <a:fld id="{0076FCD8-D015-4B52-A4DE-789BA7CA007C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"/>
          </p:nvPr>
        </p:nvSpPr>
        <p:spPr/>
        <p:txBody>
          <a:bodyPr/>
          <a:lstStyle/>
          <a:p>
            <a:fld id="{FF6ED693-83E3-467E-83C9-F118EB934EBF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3717D834-4D07-4677-B3E2-9433A7A66825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1AD8ACD9-8D86-443F-8755-790B2CB6A8F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55A777D8-14C0-4947-AC7C-E595D02B700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0" Type="http://schemas.openxmlformats.org/officeDocument/2006/relationships/notesSlide" Target="../notesSlides/notesSlide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tags" Target="../tags/tag79.xml"/><Relationship Id="rId5" Type="http://schemas.openxmlformats.org/officeDocument/2006/relationships/image" Target="../media/image10.png"/><Relationship Id="rId4" Type="http://schemas.openxmlformats.org/officeDocument/2006/relationships/tags" Target="../tags/tag78.xml"/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9" Type="http://schemas.openxmlformats.org/officeDocument/2006/relationships/notesSlide" Target="../notesSlides/notesSlide10.xml"/><Relationship Id="rId18" Type="http://schemas.openxmlformats.org/officeDocument/2006/relationships/slideLayout" Target="../slideLayouts/slideLayout7.xml"/><Relationship Id="rId17" Type="http://schemas.openxmlformats.org/officeDocument/2006/relationships/tags" Target="../tags/tag83.xml"/><Relationship Id="rId16" Type="http://schemas.openxmlformats.org/officeDocument/2006/relationships/image" Target="../media/image17.png"/><Relationship Id="rId15" Type="http://schemas.openxmlformats.org/officeDocument/2006/relationships/image" Target="../media/image16.png"/><Relationship Id="rId14" Type="http://schemas.openxmlformats.org/officeDocument/2006/relationships/image" Target="../media/image15.png"/><Relationship Id="rId13" Type="http://schemas.openxmlformats.org/officeDocument/2006/relationships/image" Target="../media/image14.jpeg"/><Relationship Id="rId12" Type="http://schemas.openxmlformats.org/officeDocument/2006/relationships/image" Target="../media/image13.jpeg"/><Relationship Id="rId11" Type="http://schemas.openxmlformats.org/officeDocument/2006/relationships/image" Target="../media/image12.jpeg"/><Relationship Id="rId10" Type="http://schemas.openxmlformats.org/officeDocument/2006/relationships/image" Target="../media/image11.jpeg"/><Relationship Id="rId1" Type="http://schemas.openxmlformats.org/officeDocument/2006/relationships/tags" Target="../tags/tag75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png"/><Relationship Id="rId8" Type="http://schemas.openxmlformats.org/officeDocument/2006/relationships/tags" Target="../tags/tag91.xml"/><Relationship Id="rId7" Type="http://schemas.openxmlformats.org/officeDocument/2006/relationships/tags" Target="../tags/tag90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5" Type="http://schemas.openxmlformats.org/officeDocument/2006/relationships/slideLayout" Target="../slideLayouts/slideLayout7.xml"/><Relationship Id="rId14" Type="http://schemas.openxmlformats.org/officeDocument/2006/relationships/tags" Target="../tags/tag92.xml"/><Relationship Id="rId13" Type="http://schemas.openxmlformats.org/officeDocument/2006/relationships/image" Target="../media/image22.png"/><Relationship Id="rId12" Type="http://schemas.openxmlformats.org/officeDocument/2006/relationships/image" Target="../media/image21.png"/><Relationship Id="rId11" Type="http://schemas.openxmlformats.org/officeDocument/2006/relationships/image" Target="../media/image20.png"/><Relationship Id="rId10" Type="http://schemas.openxmlformats.org/officeDocument/2006/relationships/image" Target="../media/image19.png"/><Relationship Id="rId1" Type="http://schemas.openxmlformats.org/officeDocument/2006/relationships/tags" Target="../tags/tag84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jpeg"/><Relationship Id="rId8" Type="http://schemas.openxmlformats.org/officeDocument/2006/relationships/tags" Target="../tags/tag99.xml"/><Relationship Id="rId7" Type="http://schemas.openxmlformats.org/officeDocument/2006/relationships/tags" Target="../tags/tag98.xml"/><Relationship Id="rId6" Type="http://schemas.openxmlformats.org/officeDocument/2006/relationships/tags" Target="../tags/tag97.xml"/><Relationship Id="rId5" Type="http://schemas.openxmlformats.org/officeDocument/2006/relationships/tags" Target="../tags/tag96.xml"/><Relationship Id="rId4" Type="http://schemas.openxmlformats.org/officeDocument/2006/relationships/tags" Target="../tags/tag95.xml"/><Relationship Id="rId3" Type="http://schemas.openxmlformats.org/officeDocument/2006/relationships/tags" Target="../tags/tag94.xml"/><Relationship Id="rId2" Type="http://schemas.openxmlformats.org/officeDocument/2006/relationships/tags" Target="../tags/tag93.xml"/><Relationship Id="rId15" Type="http://schemas.openxmlformats.org/officeDocument/2006/relationships/slideLayout" Target="../slideLayouts/slideLayout7.xml"/><Relationship Id="rId14" Type="http://schemas.openxmlformats.org/officeDocument/2006/relationships/tags" Target="../tags/tag100.xml"/><Relationship Id="rId13" Type="http://schemas.openxmlformats.org/officeDocument/2006/relationships/image" Target="../media/image26.jpeg"/><Relationship Id="rId12" Type="http://schemas.openxmlformats.org/officeDocument/2006/relationships/image" Target="../media/image25.png"/><Relationship Id="rId11" Type="http://schemas.microsoft.com/office/2007/relationships/media" Target="../media/media1.mp4"/><Relationship Id="rId10" Type="http://schemas.openxmlformats.org/officeDocument/2006/relationships/video" Target="../media/media1.mp4"/><Relationship Id="rId1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107.xml"/><Relationship Id="rId8" Type="http://schemas.openxmlformats.org/officeDocument/2006/relationships/tags" Target="../tags/tag106.xml"/><Relationship Id="rId7" Type="http://schemas.openxmlformats.org/officeDocument/2006/relationships/tags" Target="../tags/tag105.xml"/><Relationship Id="rId6" Type="http://schemas.openxmlformats.org/officeDocument/2006/relationships/tags" Target="../tags/tag104.xml"/><Relationship Id="rId5" Type="http://schemas.openxmlformats.org/officeDocument/2006/relationships/tags" Target="../tags/tag103.xml"/><Relationship Id="rId4" Type="http://schemas.openxmlformats.org/officeDocument/2006/relationships/tags" Target="../tags/tag102.xml"/><Relationship Id="rId31" Type="http://schemas.openxmlformats.org/officeDocument/2006/relationships/notesSlide" Target="../notesSlides/notesSlide11.xml"/><Relationship Id="rId30" Type="http://schemas.openxmlformats.org/officeDocument/2006/relationships/slideLayout" Target="../slideLayouts/slideLayout7.xml"/><Relationship Id="rId3" Type="http://schemas.openxmlformats.org/officeDocument/2006/relationships/tags" Target="../tags/tag101.xml"/><Relationship Id="rId29" Type="http://schemas.openxmlformats.org/officeDocument/2006/relationships/tags" Target="../tags/tag124.xml"/><Relationship Id="rId28" Type="http://schemas.openxmlformats.org/officeDocument/2006/relationships/tags" Target="../tags/tag123.xml"/><Relationship Id="rId27" Type="http://schemas.openxmlformats.org/officeDocument/2006/relationships/tags" Target="../tags/tag122.xml"/><Relationship Id="rId26" Type="http://schemas.openxmlformats.org/officeDocument/2006/relationships/tags" Target="../tags/tag121.xml"/><Relationship Id="rId25" Type="http://schemas.openxmlformats.org/officeDocument/2006/relationships/tags" Target="../tags/tag120.xml"/><Relationship Id="rId24" Type="http://schemas.openxmlformats.org/officeDocument/2006/relationships/tags" Target="../tags/tag119.xml"/><Relationship Id="rId23" Type="http://schemas.openxmlformats.org/officeDocument/2006/relationships/image" Target="../media/image31.png"/><Relationship Id="rId22" Type="http://schemas.openxmlformats.org/officeDocument/2006/relationships/tags" Target="../tags/tag118.xml"/><Relationship Id="rId21" Type="http://schemas.openxmlformats.org/officeDocument/2006/relationships/tags" Target="../tags/tag117.xml"/><Relationship Id="rId20" Type="http://schemas.openxmlformats.org/officeDocument/2006/relationships/tags" Target="../tags/tag116.xml"/><Relationship Id="rId2" Type="http://schemas.openxmlformats.org/officeDocument/2006/relationships/image" Target="../media/image28.png"/><Relationship Id="rId19" Type="http://schemas.openxmlformats.org/officeDocument/2006/relationships/tags" Target="../tags/tag115.xml"/><Relationship Id="rId18" Type="http://schemas.openxmlformats.org/officeDocument/2006/relationships/image" Target="../media/image30.jpeg"/><Relationship Id="rId17" Type="http://schemas.openxmlformats.org/officeDocument/2006/relationships/tags" Target="../tags/tag114.xml"/><Relationship Id="rId16" Type="http://schemas.openxmlformats.org/officeDocument/2006/relationships/tags" Target="../tags/tag113.xml"/><Relationship Id="rId15" Type="http://schemas.openxmlformats.org/officeDocument/2006/relationships/image" Target="../media/image29.jpeg"/><Relationship Id="rId14" Type="http://schemas.openxmlformats.org/officeDocument/2006/relationships/tags" Target="../tags/tag112.xml"/><Relationship Id="rId13" Type="http://schemas.openxmlformats.org/officeDocument/2006/relationships/tags" Target="../tags/tag111.xml"/><Relationship Id="rId12" Type="http://schemas.openxmlformats.org/officeDocument/2006/relationships/tags" Target="../tags/tag110.xml"/><Relationship Id="rId11" Type="http://schemas.openxmlformats.org/officeDocument/2006/relationships/tags" Target="../tags/tag109.xml"/><Relationship Id="rId10" Type="http://schemas.openxmlformats.org/officeDocument/2006/relationships/tags" Target="../tags/tag108.xml"/><Relationship Id="rId1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28.xml"/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136.xml"/><Relationship Id="rId8" Type="http://schemas.openxmlformats.org/officeDocument/2006/relationships/tags" Target="../tags/tag135.xml"/><Relationship Id="rId7" Type="http://schemas.openxmlformats.org/officeDocument/2006/relationships/image" Target="../media/image32.jpeg"/><Relationship Id="rId6" Type="http://schemas.openxmlformats.org/officeDocument/2006/relationships/tags" Target="../tags/tag134.xml"/><Relationship Id="rId5" Type="http://schemas.openxmlformats.org/officeDocument/2006/relationships/tags" Target="../tags/tag133.xml"/><Relationship Id="rId4" Type="http://schemas.openxmlformats.org/officeDocument/2006/relationships/tags" Target="../tags/tag132.xml"/><Relationship Id="rId3" Type="http://schemas.openxmlformats.org/officeDocument/2006/relationships/tags" Target="../tags/tag131.xml"/><Relationship Id="rId2" Type="http://schemas.openxmlformats.org/officeDocument/2006/relationships/tags" Target="../tags/tag130.xml"/><Relationship Id="rId15" Type="http://schemas.openxmlformats.org/officeDocument/2006/relationships/notesSlide" Target="../notesSlides/notesSlide13.xml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140.xml"/><Relationship Id="rId12" Type="http://schemas.openxmlformats.org/officeDocument/2006/relationships/tags" Target="../tags/tag139.xml"/><Relationship Id="rId11" Type="http://schemas.openxmlformats.org/officeDocument/2006/relationships/tags" Target="../tags/tag138.xml"/><Relationship Id="rId10" Type="http://schemas.openxmlformats.org/officeDocument/2006/relationships/tags" Target="../tags/tag137.xml"/><Relationship Id="rId1" Type="http://schemas.openxmlformats.org/officeDocument/2006/relationships/tags" Target="../tags/tag129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37.png"/><Relationship Id="rId8" Type="http://schemas.openxmlformats.org/officeDocument/2006/relationships/image" Target="../media/image36.png"/><Relationship Id="rId7" Type="http://schemas.openxmlformats.org/officeDocument/2006/relationships/image" Target="../media/image35.png"/><Relationship Id="rId6" Type="http://schemas.openxmlformats.org/officeDocument/2006/relationships/image" Target="../media/image34.png"/><Relationship Id="rId5" Type="http://schemas.openxmlformats.org/officeDocument/2006/relationships/tags" Target="../tags/tag144.xml"/><Relationship Id="rId4" Type="http://schemas.openxmlformats.org/officeDocument/2006/relationships/tags" Target="../tags/tag143.xml"/><Relationship Id="rId3" Type="http://schemas.openxmlformats.org/officeDocument/2006/relationships/image" Target="../media/image33.png"/><Relationship Id="rId20" Type="http://schemas.openxmlformats.org/officeDocument/2006/relationships/notesSlide" Target="../notesSlides/notesSlide14.xml"/><Relationship Id="rId2" Type="http://schemas.openxmlformats.org/officeDocument/2006/relationships/tags" Target="../tags/tag142.xml"/><Relationship Id="rId19" Type="http://schemas.openxmlformats.org/officeDocument/2006/relationships/slideLayout" Target="../slideLayouts/slideLayout7.xml"/><Relationship Id="rId18" Type="http://schemas.openxmlformats.org/officeDocument/2006/relationships/tags" Target="../tags/tag149.xml"/><Relationship Id="rId17" Type="http://schemas.openxmlformats.org/officeDocument/2006/relationships/tags" Target="../tags/tag148.xml"/><Relationship Id="rId16" Type="http://schemas.openxmlformats.org/officeDocument/2006/relationships/tags" Target="../tags/tag147.xml"/><Relationship Id="rId15" Type="http://schemas.openxmlformats.org/officeDocument/2006/relationships/tags" Target="../tags/tag146.xml"/><Relationship Id="rId14" Type="http://schemas.openxmlformats.org/officeDocument/2006/relationships/tags" Target="../tags/tag145.xml"/><Relationship Id="rId13" Type="http://schemas.openxmlformats.org/officeDocument/2006/relationships/image" Target="../media/image41.png"/><Relationship Id="rId12" Type="http://schemas.openxmlformats.org/officeDocument/2006/relationships/image" Target="../media/image40.png"/><Relationship Id="rId11" Type="http://schemas.openxmlformats.org/officeDocument/2006/relationships/image" Target="../media/image39.png"/><Relationship Id="rId10" Type="http://schemas.openxmlformats.org/officeDocument/2006/relationships/image" Target="../media/image38.png"/><Relationship Id="rId1" Type="http://schemas.openxmlformats.org/officeDocument/2006/relationships/tags" Target="../tags/tag141.xml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53.xml"/><Relationship Id="rId3" Type="http://schemas.openxmlformats.org/officeDocument/2006/relationships/tags" Target="../tags/tag152.xml"/><Relationship Id="rId2" Type="http://schemas.openxmlformats.org/officeDocument/2006/relationships/tags" Target="../tags/tag151.xml"/><Relationship Id="rId1" Type="http://schemas.openxmlformats.org/officeDocument/2006/relationships/tags" Target="../tags/tag150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160.xml"/><Relationship Id="rId8" Type="http://schemas.openxmlformats.org/officeDocument/2006/relationships/image" Target="../media/image43.jpeg"/><Relationship Id="rId7" Type="http://schemas.openxmlformats.org/officeDocument/2006/relationships/image" Target="../media/image42.tiff"/><Relationship Id="rId6" Type="http://schemas.openxmlformats.org/officeDocument/2006/relationships/tags" Target="../tags/tag159.xml"/><Relationship Id="rId5" Type="http://schemas.openxmlformats.org/officeDocument/2006/relationships/tags" Target="../tags/tag158.xml"/><Relationship Id="rId4" Type="http://schemas.openxmlformats.org/officeDocument/2006/relationships/tags" Target="../tags/tag157.xml"/><Relationship Id="rId3" Type="http://schemas.openxmlformats.org/officeDocument/2006/relationships/tags" Target="../tags/tag156.xml"/><Relationship Id="rId2" Type="http://schemas.openxmlformats.org/officeDocument/2006/relationships/tags" Target="../tags/tag155.xml"/><Relationship Id="rId11" Type="http://schemas.openxmlformats.org/officeDocument/2006/relationships/notesSlide" Target="../notesSlides/notesSlide16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154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168.xml"/><Relationship Id="rId8" Type="http://schemas.openxmlformats.org/officeDocument/2006/relationships/tags" Target="../tags/tag167.xml"/><Relationship Id="rId7" Type="http://schemas.openxmlformats.org/officeDocument/2006/relationships/tags" Target="../tags/tag166.xml"/><Relationship Id="rId6" Type="http://schemas.openxmlformats.org/officeDocument/2006/relationships/tags" Target="../tags/tag165.xml"/><Relationship Id="rId5" Type="http://schemas.openxmlformats.org/officeDocument/2006/relationships/tags" Target="../tags/tag164.xml"/><Relationship Id="rId4" Type="http://schemas.openxmlformats.org/officeDocument/2006/relationships/tags" Target="../tags/tag163.xml"/><Relationship Id="rId3" Type="http://schemas.openxmlformats.org/officeDocument/2006/relationships/image" Target="../media/image44.jpeg"/><Relationship Id="rId2" Type="http://schemas.openxmlformats.org/officeDocument/2006/relationships/tags" Target="../tags/tag162.xml"/><Relationship Id="rId16" Type="http://schemas.openxmlformats.org/officeDocument/2006/relationships/notesSlide" Target="../notesSlides/notesSlide17.xml"/><Relationship Id="rId15" Type="http://schemas.openxmlformats.org/officeDocument/2006/relationships/slideLayout" Target="../slideLayouts/slideLayout7.xml"/><Relationship Id="rId14" Type="http://schemas.openxmlformats.org/officeDocument/2006/relationships/tags" Target="../tags/tag170.xml"/><Relationship Id="rId13" Type="http://schemas.openxmlformats.org/officeDocument/2006/relationships/image" Target="../media/image47.png"/><Relationship Id="rId12" Type="http://schemas.openxmlformats.org/officeDocument/2006/relationships/image" Target="../media/image46.png"/><Relationship Id="rId11" Type="http://schemas.openxmlformats.org/officeDocument/2006/relationships/image" Target="../media/image45.jpeg"/><Relationship Id="rId10" Type="http://schemas.openxmlformats.org/officeDocument/2006/relationships/tags" Target="../tags/tag169.xml"/><Relationship Id="rId1" Type="http://schemas.openxmlformats.org/officeDocument/2006/relationships/tags" Target="../tags/tag16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6.xml"/><Relationship Id="rId8" Type="http://schemas.openxmlformats.org/officeDocument/2006/relationships/tags" Target="../tags/tag15.xml"/><Relationship Id="rId7" Type="http://schemas.openxmlformats.org/officeDocument/2006/relationships/tags" Target="../tags/tag14.xml"/><Relationship Id="rId6" Type="http://schemas.openxmlformats.org/officeDocument/2006/relationships/tags" Target="../tags/tag13.xml"/><Relationship Id="rId5" Type="http://schemas.openxmlformats.org/officeDocument/2006/relationships/tags" Target="../tags/tag12.xml"/><Relationship Id="rId4" Type="http://schemas.openxmlformats.org/officeDocument/2006/relationships/tags" Target="../tags/tag11.xml"/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8" Type="http://schemas.openxmlformats.org/officeDocument/2006/relationships/notesSlide" Target="../notesSlides/notesSlide2.xml"/><Relationship Id="rId17" Type="http://schemas.openxmlformats.org/officeDocument/2006/relationships/slideLayout" Target="../slideLayouts/slideLayout7.xml"/><Relationship Id="rId16" Type="http://schemas.openxmlformats.org/officeDocument/2006/relationships/tags" Target="../tags/tag23.xml"/><Relationship Id="rId15" Type="http://schemas.openxmlformats.org/officeDocument/2006/relationships/tags" Target="../tags/tag22.xml"/><Relationship Id="rId14" Type="http://schemas.openxmlformats.org/officeDocument/2006/relationships/tags" Target="../tags/tag21.xml"/><Relationship Id="rId13" Type="http://schemas.openxmlformats.org/officeDocument/2006/relationships/tags" Target="../tags/tag20.xml"/><Relationship Id="rId12" Type="http://schemas.openxmlformats.org/officeDocument/2006/relationships/tags" Target="../tags/tag19.xml"/><Relationship Id="rId11" Type="http://schemas.openxmlformats.org/officeDocument/2006/relationships/tags" Target="../tags/tag18.xml"/><Relationship Id="rId10" Type="http://schemas.openxmlformats.org/officeDocument/2006/relationships/tags" Target="../tags/tag17.xml"/><Relationship Id="rId1" Type="http://schemas.openxmlformats.org/officeDocument/2006/relationships/tags" Target="../tags/tag8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35.xml"/><Relationship Id="rId8" Type="http://schemas.openxmlformats.org/officeDocument/2006/relationships/tags" Target="../tags/tag34.xml"/><Relationship Id="rId7" Type="http://schemas.openxmlformats.org/officeDocument/2006/relationships/tags" Target="../tags/tag33.xml"/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4" Type="http://schemas.openxmlformats.org/officeDocument/2006/relationships/image" Target="../media/image2.jpeg"/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1" Type="http://schemas.openxmlformats.org/officeDocument/2006/relationships/notesSlide" Target="../notesSlides/notesSlide4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28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tags" Target="../tags/tag37.xml"/><Relationship Id="rId11" Type="http://schemas.openxmlformats.org/officeDocument/2006/relationships/notesSlide" Target="../notesSlides/notesSlide5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36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55.xml"/><Relationship Id="rId8" Type="http://schemas.openxmlformats.org/officeDocument/2006/relationships/tags" Target="../tags/tag54.xml"/><Relationship Id="rId7" Type="http://schemas.openxmlformats.org/officeDocument/2006/relationships/tags" Target="../tags/tag53.xml"/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8" Type="http://schemas.openxmlformats.org/officeDocument/2006/relationships/notesSlide" Target="../notesSlides/notesSlide7.xml"/><Relationship Id="rId17" Type="http://schemas.openxmlformats.org/officeDocument/2006/relationships/slideLayout" Target="../slideLayouts/slideLayout7.xml"/><Relationship Id="rId16" Type="http://schemas.openxmlformats.org/officeDocument/2006/relationships/tags" Target="../tags/tag61.xml"/><Relationship Id="rId15" Type="http://schemas.openxmlformats.org/officeDocument/2006/relationships/image" Target="../media/image5.png"/><Relationship Id="rId14" Type="http://schemas.openxmlformats.org/officeDocument/2006/relationships/tags" Target="../tags/tag60.xml"/><Relationship Id="rId13" Type="http://schemas.openxmlformats.org/officeDocument/2006/relationships/tags" Target="../tags/tag59.xml"/><Relationship Id="rId12" Type="http://schemas.openxmlformats.org/officeDocument/2006/relationships/tags" Target="../tags/tag58.xml"/><Relationship Id="rId11" Type="http://schemas.openxmlformats.org/officeDocument/2006/relationships/tags" Target="../tags/tag57.xml"/><Relationship Id="rId10" Type="http://schemas.openxmlformats.org/officeDocument/2006/relationships/tags" Target="../tags/tag56.xml"/><Relationship Id="rId1" Type="http://schemas.openxmlformats.org/officeDocument/2006/relationships/tags" Target="../tags/tag47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67.xml"/><Relationship Id="rId8" Type="http://schemas.openxmlformats.org/officeDocument/2006/relationships/tags" Target="../tags/tag66.xml"/><Relationship Id="rId7" Type="http://schemas.openxmlformats.org/officeDocument/2006/relationships/tags" Target="../tags/tag65.xml"/><Relationship Id="rId6" Type="http://schemas.openxmlformats.org/officeDocument/2006/relationships/tags" Target="../tags/tag64.xml"/><Relationship Id="rId5" Type="http://schemas.openxmlformats.org/officeDocument/2006/relationships/image" Target="../media/image8.jpeg"/><Relationship Id="rId4" Type="http://schemas.openxmlformats.org/officeDocument/2006/relationships/image" Target="../media/image7.png"/><Relationship Id="rId3" Type="http://schemas.openxmlformats.org/officeDocument/2006/relationships/tags" Target="../tags/tag63.xml"/><Relationship Id="rId2" Type="http://schemas.openxmlformats.org/officeDocument/2006/relationships/image" Target="../media/image6.jpeg"/><Relationship Id="rId15" Type="http://schemas.openxmlformats.org/officeDocument/2006/relationships/notesSlide" Target="../notesSlides/notesSlide8.xml"/><Relationship Id="rId14" Type="http://schemas.openxmlformats.org/officeDocument/2006/relationships/slideLayout" Target="../slideLayouts/slideLayout7.xml"/><Relationship Id="rId13" Type="http://schemas.openxmlformats.org/officeDocument/2006/relationships/image" Target="../media/image9.jpeg"/><Relationship Id="rId12" Type="http://schemas.openxmlformats.org/officeDocument/2006/relationships/tags" Target="../tags/tag70.xml"/><Relationship Id="rId11" Type="http://schemas.openxmlformats.org/officeDocument/2006/relationships/tags" Target="../tags/tag69.xml"/><Relationship Id="rId10" Type="http://schemas.openxmlformats.org/officeDocument/2006/relationships/tags" Target="../tags/tag68.xml"/><Relationship Id="rId1" Type="http://schemas.openxmlformats.org/officeDocument/2006/relationships/tags" Target="../tags/tag62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74.xml"/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tags" Target="../tags/tag7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椭圆 8"/>
          <p:cNvSpPr/>
          <p:nvPr/>
        </p:nvSpPr>
        <p:spPr>
          <a:xfrm>
            <a:off x="10849305" y="3114674"/>
            <a:ext cx="1100139" cy="110013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4" name="shape"/>
          <p:cNvSpPr/>
          <p:nvPr/>
        </p:nvSpPr>
        <p:spPr>
          <a:xfrm>
            <a:off x="7663110" y="1589078"/>
            <a:ext cx="3469635" cy="3469636"/>
          </a:xfrm>
          <a:prstGeom prst="donut">
            <a:avLst>
              <a:gd name="adj" fmla="val 30776"/>
            </a:avLst>
          </a:prstGeom>
          <a:blipFill>
            <a:blip r:embed="rId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椭圆 5"/>
          <p:cNvSpPr/>
          <p:nvPr/>
        </p:nvSpPr>
        <p:spPr>
          <a:xfrm>
            <a:off x="7396480" y="1322448"/>
            <a:ext cx="4002896" cy="4002896"/>
          </a:xfrm>
          <a:prstGeom prst="ellipse">
            <a:avLst/>
          </a:prstGeom>
          <a:noFill/>
          <a:ln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7472793" y="1995875"/>
            <a:ext cx="380633" cy="38063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7797982" y="4651918"/>
            <a:ext cx="514477" cy="5144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11081702" y="4034158"/>
            <a:ext cx="361309" cy="361309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grpSp>
        <p:nvGrpSpPr>
          <p:cNvPr id="88" name="组合 87"/>
          <p:cNvGrpSpPr/>
          <p:nvPr/>
        </p:nvGrpSpPr>
        <p:grpSpPr>
          <a:xfrm>
            <a:off x="384767" y="414858"/>
            <a:ext cx="1666523" cy="411023"/>
            <a:chOff x="1286173" y="1002163"/>
            <a:chExt cx="1666523" cy="411023"/>
          </a:xfrm>
        </p:grpSpPr>
        <p:sp>
          <p:nvSpPr>
            <p:cNvPr id="66" name="任意多边形: 形状 65"/>
            <p:cNvSpPr/>
            <p:nvPr/>
          </p:nvSpPr>
          <p:spPr>
            <a:xfrm rot="5400000">
              <a:off x="2634988" y="1002163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7" name="任意多边形: 形状 66"/>
            <p:cNvSpPr/>
            <p:nvPr/>
          </p:nvSpPr>
          <p:spPr>
            <a:xfrm rot="5400000">
              <a:off x="2633751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8" name="任意多边形: 形状 67"/>
            <p:cNvSpPr/>
            <p:nvPr/>
          </p:nvSpPr>
          <p:spPr>
            <a:xfrm rot="5400000">
              <a:off x="2904503" y="1002163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9" name="任意多边形: 形状 68"/>
            <p:cNvSpPr/>
            <p:nvPr/>
          </p:nvSpPr>
          <p:spPr>
            <a:xfrm rot="5400000">
              <a:off x="2903266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0" name="任意多边形: 形状 69"/>
            <p:cNvSpPr/>
            <p:nvPr/>
          </p:nvSpPr>
          <p:spPr>
            <a:xfrm rot="5400000">
              <a:off x="2365472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" name="任意多边形: 形状 70"/>
            <p:cNvSpPr/>
            <p:nvPr/>
          </p:nvSpPr>
          <p:spPr>
            <a:xfrm rot="5400000">
              <a:off x="2364235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2" name="任意多边形: 形状 71"/>
            <p:cNvSpPr/>
            <p:nvPr/>
          </p:nvSpPr>
          <p:spPr>
            <a:xfrm rot="5400000">
              <a:off x="2095957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3" name="任意多边形: 形状 72"/>
            <p:cNvSpPr/>
            <p:nvPr/>
          </p:nvSpPr>
          <p:spPr>
            <a:xfrm rot="5400000">
              <a:off x="2094720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4" name="任意多边形: 形状 73"/>
            <p:cNvSpPr/>
            <p:nvPr/>
          </p:nvSpPr>
          <p:spPr>
            <a:xfrm rot="5400000">
              <a:off x="1826441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5" name="任意多边形: 形状 74"/>
            <p:cNvSpPr/>
            <p:nvPr/>
          </p:nvSpPr>
          <p:spPr>
            <a:xfrm rot="5400000">
              <a:off x="1825204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" name="任意多边形: 形状 75"/>
            <p:cNvSpPr/>
            <p:nvPr/>
          </p:nvSpPr>
          <p:spPr>
            <a:xfrm rot="5400000">
              <a:off x="1556925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7" name="任意多边形: 形状 76"/>
            <p:cNvSpPr/>
            <p:nvPr/>
          </p:nvSpPr>
          <p:spPr>
            <a:xfrm rot="5400000">
              <a:off x="1555688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8" name="任意多边形: 形状 77"/>
            <p:cNvSpPr/>
            <p:nvPr/>
          </p:nvSpPr>
          <p:spPr>
            <a:xfrm rot="5400000">
              <a:off x="1287410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9" name="任意多边形: 形状 78"/>
            <p:cNvSpPr/>
            <p:nvPr/>
          </p:nvSpPr>
          <p:spPr>
            <a:xfrm rot="5400000">
              <a:off x="1286173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1" name="任意多边形: 形状 80"/>
            <p:cNvSpPr/>
            <p:nvPr/>
          </p:nvSpPr>
          <p:spPr>
            <a:xfrm rot="5400000">
              <a:off x="2634988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2" name="任意多边形: 形状 81"/>
            <p:cNvSpPr/>
            <p:nvPr/>
          </p:nvSpPr>
          <p:spPr>
            <a:xfrm rot="5400000">
              <a:off x="2904503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3" name="任意多边形: 形状 82"/>
            <p:cNvSpPr/>
            <p:nvPr/>
          </p:nvSpPr>
          <p:spPr>
            <a:xfrm rot="5400000">
              <a:off x="2365472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4" name="任意多边形: 形状 83"/>
            <p:cNvSpPr/>
            <p:nvPr/>
          </p:nvSpPr>
          <p:spPr>
            <a:xfrm rot="5400000">
              <a:off x="2095957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5" name="任意多边形: 形状 84"/>
            <p:cNvSpPr/>
            <p:nvPr/>
          </p:nvSpPr>
          <p:spPr>
            <a:xfrm rot="5400000">
              <a:off x="1826441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6" name="任意多边形: 形状 85"/>
            <p:cNvSpPr/>
            <p:nvPr/>
          </p:nvSpPr>
          <p:spPr>
            <a:xfrm rot="5400000">
              <a:off x="1556925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7" name="任意多边形: 形状 86"/>
            <p:cNvSpPr/>
            <p:nvPr/>
          </p:nvSpPr>
          <p:spPr>
            <a:xfrm rot="5400000">
              <a:off x="1287410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387371" y="1515110"/>
            <a:ext cx="113665" cy="16300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rgbClr val="9ACB38"/>
              </a:solidFill>
            </a:endParaRPr>
          </a:p>
        </p:txBody>
      </p:sp>
      <p:sp>
        <p:nvSpPr>
          <p:cNvPr id="3" name="矩形 2"/>
          <p:cNvSpPr/>
          <p:nvPr>
            <p:custDataLst>
              <p:tags r:id="rId3"/>
            </p:custDataLst>
          </p:nvPr>
        </p:nvSpPr>
        <p:spPr>
          <a:xfrm>
            <a:off x="387371" y="5075254"/>
            <a:ext cx="113665" cy="6553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endParaRPr lang="zh-CN" altLang="en-US">
              <a:solidFill>
                <a:srgbClr val="9ACB38"/>
              </a:solidFill>
            </a:endParaRPr>
          </a:p>
        </p:txBody>
      </p:sp>
      <p:sp>
        <p:nvSpPr>
          <p:cNvPr id="5" name="Text1"/>
          <p:cNvSpPr txBox="1"/>
          <p:nvPr>
            <p:custDataLst>
              <p:tags r:id="rId4"/>
            </p:custDataLst>
          </p:nvPr>
        </p:nvSpPr>
        <p:spPr>
          <a:xfrm>
            <a:off x="703601" y="1295400"/>
            <a:ext cx="7236460" cy="239458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5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广东昕晟服装</a:t>
            </a:r>
            <a:r>
              <a:rPr lang="en-US" altLang="zh-CN" sz="5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en-US" altLang="zh-CN" sz="5400" b="1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5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中山旺福公司</a:t>
            </a:r>
            <a:endParaRPr lang="zh-CN" altLang="en-US" sz="54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r>
              <a:rPr lang="zh-CN" altLang="en-US" sz="5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湖南美丽佳服装</a:t>
            </a:r>
            <a:endParaRPr lang="zh-CN" altLang="en-US" sz="54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Text2"/>
          <p:cNvSpPr txBox="1"/>
          <p:nvPr>
            <p:custDataLst>
              <p:tags r:id="rId5"/>
            </p:custDataLst>
          </p:nvPr>
        </p:nvSpPr>
        <p:spPr>
          <a:xfrm>
            <a:off x="775924" y="3659747"/>
            <a:ext cx="7236190" cy="96411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 fontScale="7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>
                <a:solidFill>
                  <a:schemeClr val="bg2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Guangdong Xincheng Garment </a:t>
            </a:r>
            <a:endParaRPr lang="en-US" altLang="zh-CN" sz="2800">
              <a:solidFill>
                <a:schemeClr val="bg2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2800">
                <a:solidFill>
                  <a:schemeClr val="bg2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Zhongshan Wangfu Company</a:t>
            </a:r>
            <a:endParaRPr lang="en-US" altLang="zh-CN" sz="2800">
              <a:solidFill>
                <a:schemeClr val="bg2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r>
              <a:rPr lang="en-US" altLang="zh-CN" sz="2800">
                <a:solidFill>
                  <a:schemeClr val="bg2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Hunan Meilijia Garment</a:t>
            </a:r>
            <a:endParaRPr lang="en-US" altLang="zh-CN" sz="2800">
              <a:solidFill>
                <a:schemeClr val="bg2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sz="2800">
              <a:solidFill>
                <a:schemeClr val="bg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Text3"/>
          <p:cNvSpPr txBox="1"/>
          <p:nvPr>
            <p:custDataLst>
              <p:tags r:id="rId6"/>
            </p:custDataLst>
          </p:nvPr>
        </p:nvSpPr>
        <p:spPr>
          <a:xfrm>
            <a:off x="775737" y="5003145"/>
            <a:ext cx="4179816" cy="44354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 fontScale="9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6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昕晟</a:t>
            </a:r>
            <a:endParaRPr lang="zh-CN" altLang="en-US" sz="1600" b="1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16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Text4"/>
          <p:cNvSpPr txBox="1"/>
          <p:nvPr>
            <p:custDataLst>
              <p:tags r:id="rId7"/>
            </p:custDataLst>
          </p:nvPr>
        </p:nvSpPr>
        <p:spPr>
          <a:xfrm>
            <a:off x="775737" y="5412262"/>
            <a:ext cx="4179816" cy="455881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600">
                <a:solidFill>
                  <a:schemeClr val="bg2"/>
                </a:solidFill>
                <a:effectLst>
                  <a:outerShdw blurRad="76200" dist="38100" dir="2700000" algn="ctr" rotWithShape="0">
                    <a:schemeClr val="accent1">
                      <a:alpha val="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2026.8.20</a:t>
            </a:r>
            <a:endParaRPr lang="en-US" altLang="zh-CN" sz="1600">
              <a:solidFill>
                <a:schemeClr val="bg2"/>
              </a:solidFill>
              <a:effectLst>
                <a:outerShdw blurRad="76200" dist="38100" dir="2700000" algn="ctr" rotWithShape="0">
                  <a:schemeClr val="accent1">
                    <a:alpha val="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  <p:custDataLst>
      <p:tags r:id="rId8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任意多边形: 形状 21"/>
          <p:cNvSpPr/>
          <p:nvPr>
            <p:custDataLst>
              <p:tags r:id="rId1"/>
            </p:custDataLst>
          </p:nvPr>
        </p:nvSpPr>
        <p:spPr>
          <a:xfrm>
            <a:off x="685864" y="76353"/>
            <a:ext cx="10794524" cy="6319777"/>
          </a:xfrm>
          <a:custGeom>
            <a:avLst/>
            <a:gdLst>
              <a:gd name="connsiteX0" fmla="*/ 0 w 3802742"/>
              <a:gd name="connsiteY0" fmla="*/ 348343 h 3817257"/>
              <a:gd name="connsiteX1" fmla="*/ 0 w 3802742"/>
              <a:gd name="connsiteY1" fmla="*/ 0 h 3817257"/>
              <a:gd name="connsiteX2" fmla="*/ 3802742 w 3802742"/>
              <a:gd name="connsiteY2" fmla="*/ 0 h 3817257"/>
              <a:gd name="connsiteX3" fmla="*/ 3802742 w 3802742"/>
              <a:gd name="connsiteY3" fmla="*/ 3817257 h 3817257"/>
              <a:gd name="connsiteX4" fmla="*/ 0 w 3802742"/>
              <a:gd name="connsiteY4" fmla="*/ 3817257 h 3817257"/>
              <a:gd name="connsiteX5" fmla="*/ 0 w 3802742"/>
              <a:gd name="connsiteY5" fmla="*/ 3454400 h 3817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02742" h="3817257">
                <a:moveTo>
                  <a:pt x="0" y="348343"/>
                </a:moveTo>
                <a:lnTo>
                  <a:pt x="0" y="0"/>
                </a:lnTo>
                <a:lnTo>
                  <a:pt x="3802742" y="0"/>
                </a:lnTo>
                <a:lnTo>
                  <a:pt x="3802742" y="3817257"/>
                </a:lnTo>
                <a:lnTo>
                  <a:pt x="0" y="3817257"/>
                </a:lnTo>
                <a:lnTo>
                  <a:pt x="0" y="3454400"/>
                </a:lnTo>
              </a:path>
            </a:pathLst>
          </a:cu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pPr algn="ctr"/>
            <a:endParaRPr lang="zh-CN" altLang="en-US" sz="1800"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1" name="!!平滑17"/>
          <p:cNvSpPr/>
          <p:nvPr>
            <p:custDataLst>
              <p:tags r:id="rId2"/>
            </p:custDataLst>
          </p:nvPr>
        </p:nvSpPr>
        <p:spPr>
          <a:xfrm>
            <a:off x="11798409" y="6203690"/>
            <a:ext cx="232168" cy="2321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pPr algn="ctr"/>
            <a:endParaRPr lang="zh-CN" altLang="en-US" sz="1800"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" name="Text1"/>
          <p:cNvSpPr txBox="1"/>
          <p:nvPr>
            <p:custDataLst>
              <p:tags r:id="rId3"/>
            </p:custDataLst>
          </p:nvPr>
        </p:nvSpPr>
        <p:spPr>
          <a:xfrm>
            <a:off x="1031875" y="76200"/>
            <a:ext cx="1872615" cy="1296035"/>
          </a:xfrm>
          <a:prstGeom prst="rect">
            <a:avLst/>
          </a:prstGeom>
          <a:noFill/>
        </p:spPr>
        <p:txBody>
          <a:bodyPr wrap="square" rtlCol="0" anchor="b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 panose="020B0500000000000000" pitchFamily="34" charset="-122"/>
              </a:rPr>
              <a:t>成品系列</a:t>
            </a:r>
            <a:r>
              <a:rPr lang="en-US" altLang="zh-CN" sz="2800" b="1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 panose="020B0500000000000000" pitchFamily="34" charset="-122"/>
              </a:rPr>
              <a:t>Product</a:t>
            </a:r>
            <a:endParaRPr lang="en-US" altLang="zh-CN" sz="2800" b="1" noProof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 CN" panose="020B0500000000000000" pitchFamily="34" charset="-122"/>
            </a:endParaRPr>
          </a:p>
        </p:txBody>
      </p:sp>
      <p:sp>
        <p:nvSpPr>
          <p:cNvPr id="3" name="Text2"/>
          <p:cNvSpPr txBox="1"/>
          <p:nvPr>
            <p:custDataLst>
              <p:tags r:id="rId4"/>
            </p:custDataLst>
          </p:nvPr>
        </p:nvSpPr>
        <p:spPr>
          <a:xfrm>
            <a:off x="3124200" y="533400"/>
            <a:ext cx="7824470" cy="3372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6" rIns="60950" bIns="30466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我们主要生产各类男女内裤、家居服</a:t>
            </a:r>
            <a:r>
              <a:rPr lang="zh-CN" altLang="en-US" sz="160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、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沙滩裤、</a:t>
            </a: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T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恤、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吊带、基础棉款、儿童内裤、男女背心、各类功能款、保暖套装等服饰。</a:t>
            </a: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公司拥有经验丰富的设计团队，为合作客户设计定制款和各类风格、季节款式。</a:t>
            </a: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We specialize in manufacturing a full range of apparel, including men’s and women’s underwear, home wear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，</a:t>
            </a: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board shorts, T-shirts, camisoles, basic cotton styles, kids’ underwear, men’s and women’s tank tops, various functional garments, thermal sets and more.</a:t>
            </a:r>
            <a:endParaRPr kumimoji="0" lang="en-US" altLang="zh-CN" sz="16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Our company boasts an experienced design team that develops custom designs and styles for all seasons to meet partners’ diverse requirements.</a:t>
            </a:r>
            <a:endParaRPr kumimoji="0" lang="en-US" altLang="zh-CN" sz="16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1830" y="4114800"/>
            <a:ext cx="1496695" cy="2143125"/>
          </a:xfrm>
          <a:prstGeom prst="rect">
            <a:avLst/>
          </a:prstGeom>
        </p:spPr>
      </p:pic>
      <p:grpSp>
        <p:nvGrpSpPr>
          <p:cNvPr id="13" name="平滑1"/>
          <p:cNvGrpSpPr/>
          <p:nvPr>
            <p:custDataLst>
              <p:tags r:id="rId6"/>
            </p:custDataLst>
          </p:nvPr>
        </p:nvGrpSpPr>
        <p:grpSpPr>
          <a:xfrm flipV="1">
            <a:off x="863150" y="228361"/>
            <a:ext cx="669060" cy="66675"/>
            <a:chOff x="6413567" y="3799683"/>
            <a:chExt cx="954185" cy="95089"/>
          </a:xfrm>
          <a:solidFill>
            <a:schemeClr val="accent1"/>
          </a:solidFill>
        </p:grpSpPr>
        <p:sp>
          <p:nvSpPr>
            <p:cNvPr id="14" name="Oval 6"/>
            <p:cNvSpPr/>
            <p:nvPr>
              <p:custDataLst>
                <p:tags r:id="rId7"/>
              </p:custDataLst>
            </p:nvPr>
          </p:nvSpPr>
          <p:spPr>
            <a:xfrm>
              <a:off x="6413567" y="3799683"/>
              <a:ext cx="95089" cy="950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5" name="Oval 7"/>
            <p:cNvSpPr/>
            <p:nvPr>
              <p:custDataLst>
                <p:tags r:id="rId8"/>
              </p:custDataLst>
            </p:nvPr>
          </p:nvSpPr>
          <p:spPr>
            <a:xfrm>
              <a:off x="6558841" y="3799683"/>
              <a:ext cx="95089" cy="950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6" name="Rounded Rectangle 8"/>
            <p:cNvSpPr/>
            <p:nvPr>
              <p:custDataLst>
                <p:tags r:id="rId9"/>
              </p:custDataLst>
            </p:nvPr>
          </p:nvSpPr>
          <p:spPr>
            <a:xfrm>
              <a:off x="6704115" y="3799683"/>
              <a:ext cx="663637" cy="95089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10"/>
          <a:srcRect l="10582" r="4762"/>
          <a:stretch>
            <a:fillRect/>
          </a:stretch>
        </p:blipFill>
        <p:spPr>
          <a:xfrm>
            <a:off x="6227445" y="4130040"/>
            <a:ext cx="1634490" cy="2160270"/>
          </a:xfrm>
          <a:prstGeom prst="rect">
            <a:avLst/>
          </a:prstGeom>
        </p:spPr>
      </p:pic>
      <p:pic>
        <p:nvPicPr>
          <p:cNvPr id="7" name="图片 6" descr="cd759729eccc14fd50f276844bd103d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4400" y="1676400"/>
            <a:ext cx="1825867" cy="1440000"/>
          </a:xfrm>
          <a:prstGeom prst="rect">
            <a:avLst/>
          </a:prstGeom>
        </p:spPr>
      </p:pic>
      <p:pic>
        <p:nvPicPr>
          <p:cNvPr id="9" name="图片 8" descr="62cb9a79bf8e078b7c95393a779e04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4400" y="3220085"/>
            <a:ext cx="1825524" cy="1440000"/>
          </a:xfrm>
          <a:prstGeom prst="rect">
            <a:avLst/>
          </a:prstGeom>
        </p:spPr>
      </p:pic>
      <p:pic>
        <p:nvPicPr>
          <p:cNvPr id="10" name="图片 9" descr="828acc04da3e3828953647355c057afc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3765" y="4763770"/>
            <a:ext cx="1826260" cy="144018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75810" y="4130040"/>
            <a:ext cx="1576007" cy="21600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24800" y="4130040"/>
            <a:ext cx="1574165" cy="215265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29255" y="4130040"/>
            <a:ext cx="1571497" cy="2160000"/>
          </a:xfrm>
          <a:prstGeom prst="rect">
            <a:avLst/>
          </a:prstGeom>
        </p:spPr>
      </p:pic>
    </p:spTree>
    <p:custDataLst>
      <p:tags r:id="rId17"/>
    </p:custData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" name="任意多边形: 形状 21"/>
          <p:cNvSpPr/>
          <p:nvPr>
            <p:custDataLst>
              <p:tags r:id="rId1"/>
            </p:custDataLst>
          </p:nvPr>
        </p:nvSpPr>
        <p:spPr>
          <a:xfrm>
            <a:off x="685864" y="76353"/>
            <a:ext cx="10794524" cy="6319777"/>
          </a:xfrm>
          <a:custGeom>
            <a:avLst/>
            <a:gdLst>
              <a:gd name="connsiteX0" fmla="*/ 0 w 3802742"/>
              <a:gd name="connsiteY0" fmla="*/ 348343 h 3817257"/>
              <a:gd name="connsiteX1" fmla="*/ 0 w 3802742"/>
              <a:gd name="connsiteY1" fmla="*/ 0 h 3817257"/>
              <a:gd name="connsiteX2" fmla="*/ 3802742 w 3802742"/>
              <a:gd name="connsiteY2" fmla="*/ 0 h 3817257"/>
              <a:gd name="connsiteX3" fmla="*/ 3802742 w 3802742"/>
              <a:gd name="connsiteY3" fmla="*/ 3817257 h 3817257"/>
              <a:gd name="connsiteX4" fmla="*/ 0 w 3802742"/>
              <a:gd name="connsiteY4" fmla="*/ 3817257 h 3817257"/>
              <a:gd name="connsiteX5" fmla="*/ 0 w 3802742"/>
              <a:gd name="connsiteY5" fmla="*/ 3454400 h 3817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02742" h="3817257">
                <a:moveTo>
                  <a:pt x="0" y="348343"/>
                </a:moveTo>
                <a:lnTo>
                  <a:pt x="0" y="0"/>
                </a:lnTo>
                <a:lnTo>
                  <a:pt x="3802742" y="0"/>
                </a:lnTo>
                <a:lnTo>
                  <a:pt x="3802742" y="3817257"/>
                </a:lnTo>
                <a:lnTo>
                  <a:pt x="0" y="3817257"/>
                </a:lnTo>
                <a:lnTo>
                  <a:pt x="0" y="3454400"/>
                </a:lnTo>
              </a:path>
            </a:pathLst>
          </a:cu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pPr algn="ctr"/>
            <a:endParaRPr lang="zh-CN" altLang="en-US" sz="1800"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1" name="!!平滑17"/>
          <p:cNvSpPr/>
          <p:nvPr>
            <p:custDataLst>
              <p:tags r:id="rId2"/>
            </p:custDataLst>
          </p:nvPr>
        </p:nvSpPr>
        <p:spPr>
          <a:xfrm>
            <a:off x="11798409" y="6203690"/>
            <a:ext cx="232168" cy="2321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pPr algn="ctr"/>
            <a:endParaRPr lang="zh-CN" altLang="en-US" sz="1800"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" name="Text1"/>
          <p:cNvSpPr txBox="1"/>
          <p:nvPr>
            <p:custDataLst>
              <p:tags r:id="rId3"/>
            </p:custDataLst>
          </p:nvPr>
        </p:nvSpPr>
        <p:spPr>
          <a:xfrm>
            <a:off x="1031875" y="76200"/>
            <a:ext cx="1872615" cy="1296035"/>
          </a:xfrm>
          <a:prstGeom prst="rect">
            <a:avLst/>
          </a:prstGeom>
          <a:noFill/>
        </p:spPr>
        <p:txBody>
          <a:bodyPr wrap="square" rtlCol="0" anchor="b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 panose="020B0500000000000000" pitchFamily="34" charset="-122"/>
              </a:rPr>
              <a:t>材料系列</a:t>
            </a:r>
            <a:r>
              <a:rPr lang="en-US" altLang="zh-CN" sz="2800" b="1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 panose="020B0500000000000000" pitchFamily="34" charset="-122"/>
              </a:rPr>
              <a:t>Product</a:t>
            </a:r>
            <a:endParaRPr lang="en-US" altLang="zh-CN" sz="2800" b="1" noProof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 CN" panose="020B0500000000000000" pitchFamily="34" charset="-122"/>
            </a:endParaRPr>
          </a:p>
        </p:txBody>
      </p:sp>
      <p:sp>
        <p:nvSpPr>
          <p:cNvPr id="3" name="Text2"/>
          <p:cNvSpPr txBox="1"/>
          <p:nvPr>
            <p:custDataLst>
              <p:tags r:id="rId4"/>
            </p:custDataLst>
          </p:nvPr>
        </p:nvSpPr>
        <p:spPr>
          <a:xfrm>
            <a:off x="3124200" y="533400"/>
            <a:ext cx="7824470" cy="3372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6" rIns="60950" bIns="30466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我们深耕内衣面料、辅料、模杯供应领域，配套产品可应用于男女内裤、文胸</a:t>
            </a:r>
            <a:r>
              <a:rPr lang="zh-CN" altLang="en-US" sz="140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、</a:t>
            </a: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家居服、</a:t>
            </a:r>
            <a:r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T </a:t>
            </a: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恤、吊带背心、基础棉款、保暖套装等服饰。</a:t>
            </a: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依托成熟的设计研发团队，可为合作伙伴提供从面料选型、辅料配套、模杯开模到定制开发的全套服务，可根据客户需求，开发适配各类风格、不同季节以及特殊功能性的配套用料方案。</a:t>
            </a: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We are a dedicated supplier of lingerie fabrics, trims and bra cups. Our materials fit men’s &amp; women’s underwear, bras, loungewear, T‑shirts, camisoles, basic cotton wear, thermal sets and more.</a:t>
            </a: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Our seasoned design‑R&amp;D team delivers end‑to‑end custom services from fabric selection, trim sourcing, cup mould‑making to product development, creating material solutions for varied styles, seasons and functional demands.</a:t>
            </a: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</p:txBody>
      </p:sp>
      <p:grpSp>
        <p:nvGrpSpPr>
          <p:cNvPr id="13" name="平滑1"/>
          <p:cNvGrpSpPr/>
          <p:nvPr>
            <p:custDataLst>
              <p:tags r:id="rId5"/>
            </p:custDataLst>
          </p:nvPr>
        </p:nvGrpSpPr>
        <p:grpSpPr>
          <a:xfrm flipV="1">
            <a:off x="863150" y="228361"/>
            <a:ext cx="669060" cy="66675"/>
            <a:chOff x="6413567" y="3799683"/>
            <a:chExt cx="954185" cy="95089"/>
          </a:xfrm>
          <a:solidFill>
            <a:schemeClr val="accent1"/>
          </a:solidFill>
        </p:grpSpPr>
        <p:sp>
          <p:nvSpPr>
            <p:cNvPr id="14" name="Oval 6"/>
            <p:cNvSpPr/>
            <p:nvPr>
              <p:custDataLst>
                <p:tags r:id="rId6"/>
              </p:custDataLst>
            </p:nvPr>
          </p:nvSpPr>
          <p:spPr>
            <a:xfrm>
              <a:off x="6413567" y="3799683"/>
              <a:ext cx="95089" cy="950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5" name="Oval 7"/>
            <p:cNvSpPr/>
            <p:nvPr>
              <p:custDataLst>
                <p:tags r:id="rId7"/>
              </p:custDataLst>
            </p:nvPr>
          </p:nvSpPr>
          <p:spPr>
            <a:xfrm>
              <a:off x="6558841" y="3799683"/>
              <a:ext cx="95089" cy="950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6" name="Rounded Rectangle 8"/>
            <p:cNvSpPr/>
            <p:nvPr>
              <p:custDataLst>
                <p:tags r:id="rId8"/>
              </p:custDataLst>
            </p:nvPr>
          </p:nvSpPr>
          <p:spPr>
            <a:xfrm>
              <a:off x="6704115" y="3799683"/>
              <a:ext cx="663637" cy="95089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pic>
        <p:nvPicPr>
          <p:cNvPr id="28" name="图片 27"/>
          <p:cNvPicPr>
            <a:picLocks noChangeAspect="1"/>
          </p:cNvPicPr>
          <p:nvPr/>
        </p:nvPicPr>
        <p:blipFill>
          <a:blip r:embed="rId9"/>
          <a:srcRect b="20617"/>
          <a:stretch>
            <a:fillRect/>
          </a:stretch>
        </p:blipFill>
        <p:spPr>
          <a:xfrm>
            <a:off x="8763000" y="4038600"/>
            <a:ext cx="2700000" cy="2143330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43600" y="4060825"/>
            <a:ext cx="2700000" cy="2143330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24200" y="4060825"/>
            <a:ext cx="2700000" cy="2142734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2"/>
          <a:srcRect t="4848" b="5474"/>
          <a:stretch>
            <a:fillRect/>
          </a:stretch>
        </p:blipFill>
        <p:spPr>
          <a:xfrm>
            <a:off x="692785" y="3657600"/>
            <a:ext cx="2160000" cy="2582925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2785" y="1447800"/>
            <a:ext cx="2160000" cy="1974941"/>
          </a:xfrm>
          <a:prstGeom prst="rect">
            <a:avLst/>
          </a:prstGeom>
        </p:spPr>
      </p:pic>
    </p:spTree>
    <p:custDataLst>
      <p:tags r:id="rId14"/>
    </p:custData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3" name="图片 22"/>
          <p:cNvPicPr>
            <a:picLocks noChangeAspect="1"/>
          </p:cNvPicPr>
          <p:nvPr/>
        </p:nvPicPr>
        <p:blipFill>
          <a:blip r:embed="rId1"/>
          <a:srcRect l="-5113" b="4982"/>
          <a:stretch>
            <a:fillRect/>
          </a:stretch>
        </p:blipFill>
        <p:spPr>
          <a:xfrm>
            <a:off x="7162800" y="381000"/>
            <a:ext cx="4067810" cy="1683385"/>
          </a:xfrm>
          <a:prstGeom prst="rect">
            <a:avLst/>
          </a:prstGeom>
        </p:spPr>
      </p:pic>
      <p:sp>
        <p:nvSpPr>
          <p:cNvPr id="8" name="矩形"/>
          <p:cNvSpPr/>
          <p:nvPr>
            <p:custDataLst>
              <p:tags r:id="rId2"/>
            </p:custDataLst>
          </p:nvPr>
        </p:nvSpPr>
        <p:spPr>
          <a:xfrm>
            <a:off x="11435715" y="0"/>
            <a:ext cx="75628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Text1"/>
          <p:cNvSpPr txBox="1"/>
          <p:nvPr>
            <p:custDataLst>
              <p:tags r:id="rId3"/>
            </p:custDataLst>
          </p:nvPr>
        </p:nvSpPr>
        <p:spPr>
          <a:xfrm>
            <a:off x="1210945" y="-76200"/>
            <a:ext cx="5448300" cy="1219200"/>
          </a:xfrm>
          <a:prstGeom prst="rect">
            <a:avLst/>
          </a:prstGeom>
          <a:noFill/>
        </p:spPr>
        <p:txBody>
          <a:bodyPr wrap="square" rtlCol="0" anchor="b" anchorCtr="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b="1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 panose="020B0500000000000000" pitchFamily="34" charset="-122"/>
              </a:rPr>
              <a:t>原材料仓库</a:t>
            </a:r>
            <a:endParaRPr lang="zh-CN" altLang="en-US" sz="2400" b="1" noProof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 CN" panose="020B0500000000000000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 panose="020B0500000000000000" pitchFamily="34" charset="-122"/>
              </a:rPr>
              <a:t>Raw‑material Warehouse</a:t>
            </a:r>
            <a:endParaRPr lang="en-US" altLang="zh-CN" sz="2400" b="1" noProof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 CN" panose="020B0500000000000000" pitchFamily="34" charset="-122"/>
            </a:endParaRPr>
          </a:p>
        </p:txBody>
      </p:sp>
      <p:sp>
        <p:nvSpPr>
          <p:cNvPr id="3" name="Text2"/>
          <p:cNvSpPr txBox="1"/>
          <p:nvPr>
            <p:custDataLst>
              <p:tags r:id="rId4"/>
            </p:custDataLst>
          </p:nvPr>
        </p:nvSpPr>
        <p:spPr>
          <a:xfrm>
            <a:off x="304800" y="1066800"/>
            <a:ext cx="6103620" cy="1426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6" rIns="60950" bIns="30466" anchor="t" anchorCtr="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我司仓库常备大量现货面料、胚料、橡筋、织带等内衣家居服配套辅料，库存充足、出货快捷，可快速供货，支持按需调配。</a:t>
            </a: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Large stock of fabrics, grey fabrics, elastic bands, webbing &amp; lingerie‑loungewear accessories. Fast delivery &amp; on‑demand supply available.</a:t>
            </a: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</p:txBody>
      </p:sp>
      <p:grpSp>
        <p:nvGrpSpPr>
          <p:cNvPr id="13" name="平滑1"/>
          <p:cNvGrpSpPr/>
          <p:nvPr>
            <p:custDataLst>
              <p:tags r:id="rId5"/>
            </p:custDataLst>
          </p:nvPr>
        </p:nvGrpSpPr>
        <p:grpSpPr>
          <a:xfrm flipV="1">
            <a:off x="506800" y="380761"/>
            <a:ext cx="669060" cy="66675"/>
            <a:chOff x="6413567" y="3799683"/>
            <a:chExt cx="954185" cy="95089"/>
          </a:xfrm>
          <a:solidFill>
            <a:schemeClr val="accent1"/>
          </a:solidFill>
        </p:grpSpPr>
        <p:sp>
          <p:nvSpPr>
            <p:cNvPr id="14" name="Oval 6"/>
            <p:cNvSpPr/>
            <p:nvPr>
              <p:custDataLst>
                <p:tags r:id="rId6"/>
              </p:custDataLst>
            </p:nvPr>
          </p:nvSpPr>
          <p:spPr>
            <a:xfrm>
              <a:off x="6413567" y="3799683"/>
              <a:ext cx="95089" cy="950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4" name="Oval 7"/>
            <p:cNvSpPr/>
            <p:nvPr>
              <p:custDataLst>
                <p:tags r:id="rId7"/>
              </p:custDataLst>
            </p:nvPr>
          </p:nvSpPr>
          <p:spPr>
            <a:xfrm>
              <a:off x="6558841" y="3799683"/>
              <a:ext cx="95089" cy="950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7" name="Rounded Rectangle 8"/>
            <p:cNvSpPr/>
            <p:nvPr>
              <p:custDataLst>
                <p:tags r:id="rId8"/>
              </p:custDataLst>
            </p:nvPr>
          </p:nvSpPr>
          <p:spPr>
            <a:xfrm>
              <a:off x="6704115" y="3799683"/>
              <a:ext cx="663637" cy="95089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pic>
        <p:nvPicPr>
          <p:cNvPr id="24" name="图片 23" descr="460c4b562746992cd3f441f9e9075ab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45045" y="2286000"/>
            <a:ext cx="3933825" cy="4419600"/>
          </a:xfrm>
          <a:prstGeom prst="rect">
            <a:avLst/>
          </a:prstGeom>
        </p:spPr>
      </p:pic>
      <p:pic>
        <p:nvPicPr>
          <p:cNvPr id="25" name="d8183f16243ad3b53cb434603bc3c3dd">
            <a:hlinkClick r:id="" action="ppaction://media"/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08965" y="3124200"/>
            <a:ext cx="2700000" cy="3600000"/>
          </a:xfrm>
          <a:prstGeom prst="rect">
            <a:avLst/>
          </a:prstGeom>
        </p:spPr>
      </p:pic>
      <p:pic>
        <p:nvPicPr>
          <p:cNvPr id="26" name="图片 25" descr="2d3cd3be47d54caa704edc38cd5321f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14800" y="3112770"/>
            <a:ext cx="2699333" cy="3600000"/>
          </a:xfrm>
          <a:prstGeom prst="rect">
            <a:avLst/>
          </a:prstGeom>
        </p:spPr>
      </p:pic>
    </p:spTree>
    <p:custDataLst>
      <p:tags r:id="rId14"/>
    </p:custDataLst>
  </p:cSld>
  <p:clrMapOvr>
    <a:masterClrMapping/>
  </p:clrMapOvr>
  <p:transition/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1"/>
          <a:srcRect t="14321"/>
          <a:stretch>
            <a:fillRect/>
          </a:stretch>
        </p:blipFill>
        <p:spPr>
          <a:xfrm>
            <a:off x="7290435" y="2590800"/>
            <a:ext cx="4095115" cy="19081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9470" y="458470"/>
            <a:ext cx="4202430" cy="1875155"/>
          </a:xfrm>
          <a:prstGeom prst="rect">
            <a:avLst/>
          </a:prstGeom>
        </p:spPr>
      </p:pic>
      <p:sp>
        <p:nvSpPr>
          <p:cNvPr id="8" name="矩形"/>
          <p:cNvSpPr/>
          <p:nvPr>
            <p:custDataLst>
              <p:tags r:id="rId3"/>
            </p:custDataLst>
          </p:nvPr>
        </p:nvSpPr>
        <p:spPr>
          <a:xfrm>
            <a:off x="11435715" y="0"/>
            <a:ext cx="75628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Text1"/>
          <p:cNvSpPr txBox="1"/>
          <p:nvPr>
            <p:custDataLst>
              <p:tags r:id="rId4"/>
            </p:custDataLst>
          </p:nvPr>
        </p:nvSpPr>
        <p:spPr>
          <a:xfrm>
            <a:off x="1371600" y="228600"/>
            <a:ext cx="4138930" cy="1219200"/>
          </a:xfrm>
          <a:prstGeom prst="rect">
            <a:avLst/>
          </a:prstGeom>
          <a:noFill/>
        </p:spPr>
        <p:txBody>
          <a:bodyPr wrap="square" rtlCol="0" anchor="b" anchorCtr="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lang="zh-CN" altLang="en-US" b="1" noProof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 CN" panose="020B0500000000000000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 panose="020B0500000000000000" pitchFamily="34" charset="-122"/>
              </a:rPr>
              <a:t>样板房</a:t>
            </a:r>
            <a:endParaRPr lang="zh-CN" altLang="en-US" sz="2800" b="1" noProof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 CN" panose="020B0500000000000000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 panose="020B0500000000000000" pitchFamily="34" charset="-122"/>
              </a:rPr>
              <a:t>Sample Room</a:t>
            </a:r>
            <a:endParaRPr lang="en-US" altLang="zh-CN" sz="2800" b="1" noProof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 CN" panose="020B0500000000000000" pitchFamily="34" charset="-122"/>
            </a:endParaRPr>
          </a:p>
        </p:txBody>
      </p:sp>
      <p:sp>
        <p:nvSpPr>
          <p:cNvPr id="3" name="Text2"/>
          <p:cNvSpPr txBox="1"/>
          <p:nvPr>
            <p:custDataLst>
              <p:tags r:id="rId5"/>
            </p:custDataLst>
          </p:nvPr>
        </p:nvSpPr>
        <p:spPr>
          <a:xfrm>
            <a:off x="304800" y="1447800"/>
            <a:ext cx="6103620" cy="1426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6" rIns="60950" bIns="30466" anchor="t" anchorCtr="0">
            <a:normAutofit fontScale="90000"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目前我司拥有</a:t>
            </a:r>
            <a:r>
              <a:rPr kumimoji="0" lang="en-US" altLang="zh-CN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5</a:t>
            </a:r>
            <a:r>
              <a:rPr kumimoji="0" lang="zh-CN" altLang="en-US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个完善的样版房，存放的数百款样品，同时还在不断更新款式中。</a:t>
            </a:r>
            <a:endParaRPr kumimoji="0" lang="zh-CN" altLang="en-US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Currently our company has 5 well-equipped show flats storing hundreds of samples, with continuous style updates.</a:t>
            </a:r>
            <a:endParaRPr kumimoji="0" lang="en-US" altLang="zh-CN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</p:txBody>
      </p:sp>
      <p:grpSp>
        <p:nvGrpSpPr>
          <p:cNvPr id="13" name="平滑1"/>
          <p:cNvGrpSpPr/>
          <p:nvPr>
            <p:custDataLst>
              <p:tags r:id="rId6"/>
            </p:custDataLst>
          </p:nvPr>
        </p:nvGrpSpPr>
        <p:grpSpPr>
          <a:xfrm flipV="1">
            <a:off x="506800" y="380761"/>
            <a:ext cx="669060" cy="66675"/>
            <a:chOff x="6413567" y="3799683"/>
            <a:chExt cx="954185" cy="95089"/>
          </a:xfrm>
          <a:solidFill>
            <a:schemeClr val="accent1"/>
          </a:solidFill>
        </p:grpSpPr>
        <p:sp>
          <p:nvSpPr>
            <p:cNvPr id="14" name="Oval 6"/>
            <p:cNvSpPr/>
            <p:nvPr>
              <p:custDataLst>
                <p:tags r:id="rId7"/>
              </p:custDataLst>
            </p:nvPr>
          </p:nvSpPr>
          <p:spPr>
            <a:xfrm>
              <a:off x="6413567" y="3799683"/>
              <a:ext cx="95089" cy="950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4" name="Oval 7"/>
            <p:cNvSpPr/>
            <p:nvPr>
              <p:custDataLst>
                <p:tags r:id="rId8"/>
              </p:custDataLst>
            </p:nvPr>
          </p:nvSpPr>
          <p:spPr>
            <a:xfrm>
              <a:off x="6558841" y="3799683"/>
              <a:ext cx="95089" cy="950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7" name="Rounded Rectangle 8"/>
            <p:cNvSpPr/>
            <p:nvPr>
              <p:custDataLst>
                <p:tags r:id="rId9"/>
              </p:custDataLst>
            </p:nvPr>
          </p:nvSpPr>
          <p:spPr>
            <a:xfrm>
              <a:off x="6704115" y="3799683"/>
              <a:ext cx="663637" cy="95089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101" name="组合 100"/>
          <p:cNvGrpSpPr/>
          <p:nvPr>
            <p:custDataLst>
              <p:tags r:id="rId10"/>
            </p:custDataLst>
          </p:nvPr>
        </p:nvGrpSpPr>
        <p:grpSpPr>
          <a:xfrm rot="0">
            <a:off x="7157720" y="440690"/>
            <a:ext cx="4257675" cy="1813560"/>
            <a:chOff x="2382" y="5997"/>
            <a:chExt cx="14387" cy="6810"/>
          </a:xfrm>
        </p:grpSpPr>
        <p:sp>
          <p:nvSpPr>
            <p:cNvPr id="103" name="任意多边形 102"/>
            <p:cNvSpPr/>
            <p:nvPr>
              <p:custDataLst>
                <p:tags r:id="rId11"/>
              </p:custDataLst>
            </p:nvPr>
          </p:nvSpPr>
          <p:spPr>
            <a:xfrm rot="5400000" flipH="1" flipV="1">
              <a:off x="15928" y="5604"/>
              <a:ext cx="448" cy="1234"/>
            </a:xfrm>
            <a:custGeom>
              <a:avLst/>
              <a:gdLst>
                <a:gd name="connsiteX0" fmla="*/ 328661 w 10518391"/>
                <a:gd name="connsiteY0" fmla="*/ 0 h 4943765"/>
                <a:gd name="connsiteX1" fmla="*/ 4991915 w 10518391"/>
                <a:gd name="connsiteY1" fmla="*/ 0 h 4943765"/>
                <a:gd name="connsiteX2" fmla="*/ 5167005 w 10518391"/>
                <a:gd name="connsiteY2" fmla="*/ 175090 h 4943765"/>
                <a:gd name="connsiteX3" fmla="*/ 7351405 w 10518391"/>
                <a:gd name="connsiteY3" fmla="*/ 175090 h 4943765"/>
                <a:gd name="connsiteX4" fmla="*/ 7526495 w 10518391"/>
                <a:gd name="connsiteY4" fmla="*/ 0 h 4943765"/>
                <a:gd name="connsiteX5" fmla="*/ 10189730 w 10518391"/>
                <a:gd name="connsiteY5" fmla="*/ 0 h 4943765"/>
                <a:gd name="connsiteX6" fmla="*/ 10518391 w 10518391"/>
                <a:gd name="connsiteY6" fmla="*/ 328661 h 4943765"/>
                <a:gd name="connsiteX7" fmla="*/ 10518391 w 10518391"/>
                <a:gd name="connsiteY7" fmla="*/ 4615104 h 4943765"/>
                <a:gd name="connsiteX8" fmla="*/ 10189730 w 10518391"/>
                <a:gd name="connsiteY8" fmla="*/ 4943765 h 4943765"/>
                <a:gd name="connsiteX9" fmla="*/ 328661 w 10518391"/>
                <a:gd name="connsiteY9" fmla="*/ 4943765 h 4943765"/>
                <a:gd name="connsiteX10" fmla="*/ 0 w 10518391"/>
                <a:gd name="connsiteY10" fmla="*/ 4615104 h 4943765"/>
                <a:gd name="connsiteX11" fmla="*/ 0 w 10518391"/>
                <a:gd name="connsiteY11" fmla="*/ 328661 h 4943765"/>
                <a:gd name="connsiteX12" fmla="*/ 328661 w 10518391"/>
                <a:gd name="connsiteY12" fmla="*/ 0 h 4943765"/>
                <a:gd name="connsiteX0-1" fmla="*/ 10189730 w 10518391"/>
                <a:gd name="connsiteY0-2" fmla="*/ 0 h 4943765"/>
                <a:gd name="connsiteX1-3" fmla="*/ 10518391 w 10518391"/>
                <a:gd name="connsiteY1-4" fmla="*/ 328661 h 4943765"/>
                <a:gd name="connsiteX2-5" fmla="*/ 10518391 w 10518391"/>
                <a:gd name="connsiteY2-6" fmla="*/ 4615104 h 4943765"/>
                <a:gd name="connsiteX3-7" fmla="*/ 10189730 w 10518391"/>
                <a:gd name="connsiteY3-8" fmla="*/ 4943765 h 4943765"/>
                <a:gd name="connsiteX4-9" fmla="*/ 328661 w 10518391"/>
                <a:gd name="connsiteY4-10" fmla="*/ 4943765 h 4943765"/>
                <a:gd name="connsiteX5-11" fmla="*/ 0 w 10518391"/>
                <a:gd name="connsiteY5-12" fmla="*/ 4615104 h 4943765"/>
                <a:gd name="connsiteX6-13" fmla="*/ 0 w 10518391"/>
                <a:gd name="connsiteY6-14" fmla="*/ 328661 h 4943765"/>
                <a:gd name="connsiteX7-15" fmla="*/ 328661 w 10518391"/>
                <a:gd name="connsiteY7-16" fmla="*/ 0 h 4943765"/>
                <a:gd name="connsiteX8-17" fmla="*/ 4991915 w 10518391"/>
                <a:gd name="connsiteY8-18" fmla="*/ 0 h 4943765"/>
                <a:gd name="connsiteX9-19" fmla="*/ 5167005 w 10518391"/>
                <a:gd name="connsiteY9-20" fmla="*/ 175090 h 4943765"/>
                <a:gd name="connsiteX10-21" fmla="*/ 7351405 w 10518391"/>
                <a:gd name="connsiteY10-22" fmla="*/ 175090 h 4943765"/>
                <a:gd name="connsiteX11-23" fmla="*/ 7526495 w 10518391"/>
                <a:gd name="connsiteY11-24" fmla="*/ 0 h 4943765"/>
                <a:gd name="connsiteX12-25" fmla="*/ 10281170 w 10518391"/>
                <a:gd name="connsiteY12-26" fmla="*/ 91440 h 4943765"/>
                <a:gd name="connsiteX0-27" fmla="*/ 10189730 w 10518391"/>
                <a:gd name="connsiteY0-28" fmla="*/ 0 h 4943765"/>
                <a:gd name="connsiteX1-29" fmla="*/ 10518391 w 10518391"/>
                <a:gd name="connsiteY1-30" fmla="*/ 328661 h 4943765"/>
                <a:gd name="connsiteX2-31" fmla="*/ 10518391 w 10518391"/>
                <a:gd name="connsiteY2-32" fmla="*/ 4615104 h 4943765"/>
                <a:gd name="connsiteX3-33" fmla="*/ 10189730 w 10518391"/>
                <a:gd name="connsiteY3-34" fmla="*/ 4943765 h 4943765"/>
                <a:gd name="connsiteX4-35" fmla="*/ 328661 w 10518391"/>
                <a:gd name="connsiteY4-36" fmla="*/ 4943765 h 4943765"/>
                <a:gd name="connsiteX5-37" fmla="*/ 0 w 10518391"/>
                <a:gd name="connsiteY5-38" fmla="*/ 4615104 h 4943765"/>
                <a:gd name="connsiteX6-39" fmla="*/ 0 w 10518391"/>
                <a:gd name="connsiteY6-40" fmla="*/ 328661 h 4943765"/>
                <a:gd name="connsiteX7-41" fmla="*/ 328661 w 10518391"/>
                <a:gd name="connsiteY7-42" fmla="*/ 0 h 4943765"/>
                <a:gd name="connsiteX8-43" fmla="*/ 4991915 w 10518391"/>
                <a:gd name="connsiteY8-44" fmla="*/ 0 h 4943765"/>
                <a:gd name="connsiteX9-45" fmla="*/ 5167005 w 10518391"/>
                <a:gd name="connsiteY9-46" fmla="*/ 175090 h 4943765"/>
                <a:gd name="connsiteX10-47" fmla="*/ 7351405 w 10518391"/>
                <a:gd name="connsiteY10-48" fmla="*/ 175090 h 4943765"/>
                <a:gd name="connsiteX11-49" fmla="*/ 7526495 w 10518391"/>
                <a:gd name="connsiteY11-50" fmla="*/ 0 h 4943765"/>
                <a:gd name="connsiteX0-51" fmla="*/ 10189730 w 10518391"/>
                <a:gd name="connsiteY0-52" fmla="*/ 0 h 4943765"/>
                <a:gd name="connsiteX1-53" fmla="*/ 10518391 w 10518391"/>
                <a:gd name="connsiteY1-54" fmla="*/ 328661 h 4943765"/>
                <a:gd name="connsiteX2-55" fmla="*/ 10518391 w 10518391"/>
                <a:gd name="connsiteY2-56" fmla="*/ 4615104 h 4943765"/>
                <a:gd name="connsiteX3-57" fmla="*/ 10189730 w 10518391"/>
                <a:gd name="connsiteY3-58" fmla="*/ 4943765 h 4943765"/>
                <a:gd name="connsiteX4-59" fmla="*/ 328661 w 10518391"/>
                <a:gd name="connsiteY4-60" fmla="*/ 4943765 h 4943765"/>
                <a:gd name="connsiteX5-61" fmla="*/ 0 w 10518391"/>
                <a:gd name="connsiteY5-62" fmla="*/ 4615104 h 4943765"/>
                <a:gd name="connsiteX6-63" fmla="*/ 0 w 10518391"/>
                <a:gd name="connsiteY6-64" fmla="*/ 328661 h 4943765"/>
                <a:gd name="connsiteX7-65" fmla="*/ 328661 w 10518391"/>
                <a:gd name="connsiteY7-66" fmla="*/ 0 h 4943765"/>
                <a:gd name="connsiteX8-67" fmla="*/ 4991915 w 10518391"/>
                <a:gd name="connsiteY8-68" fmla="*/ 0 h 4943765"/>
                <a:gd name="connsiteX9-69" fmla="*/ 5167005 w 10518391"/>
                <a:gd name="connsiteY9-70" fmla="*/ 175090 h 4943765"/>
                <a:gd name="connsiteX10-71" fmla="*/ 7351405 w 10518391"/>
                <a:gd name="connsiteY10-72" fmla="*/ 175090 h 4943765"/>
                <a:gd name="connsiteX0-73" fmla="*/ 10189730 w 10518391"/>
                <a:gd name="connsiteY0-74" fmla="*/ 0 h 4943765"/>
                <a:gd name="connsiteX1-75" fmla="*/ 10518391 w 10518391"/>
                <a:gd name="connsiteY1-76" fmla="*/ 328661 h 4943765"/>
                <a:gd name="connsiteX2-77" fmla="*/ 10518391 w 10518391"/>
                <a:gd name="connsiteY2-78" fmla="*/ 4615104 h 4943765"/>
                <a:gd name="connsiteX3-79" fmla="*/ 10189730 w 10518391"/>
                <a:gd name="connsiteY3-80" fmla="*/ 4943765 h 4943765"/>
                <a:gd name="connsiteX4-81" fmla="*/ 328661 w 10518391"/>
                <a:gd name="connsiteY4-82" fmla="*/ 4943765 h 4943765"/>
                <a:gd name="connsiteX5-83" fmla="*/ 0 w 10518391"/>
                <a:gd name="connsiteY5-84" fmla="*/ 4615104 h 4943765"/>
                <a:gd name="connsiteX6-85" fmla="*/ 0 w 10518391"/>
                <a:gd name="connsiteY6-86" fmla="*/ 328661 h 4943765"/>
                <a:gd name="connsiteX7-87" fmla="*/ 328661 w 10518391"/>
                <a:gd name="connsiteY7-88" fmla="*/ 0 h 4943765"/>
                <a:gd name="connsiteX8-89" fmla="*/ 4991915 w 10518391"/>
                <a:gd name="connsiteY8-90" fmla="*/ 0 h 4943765"/>
                <a:gd name="connsiteX9-91" fmla="*/ 5167005 w 10518391"/>
                <a:gd name="connsiteY9-92" fmla="*/ 175090 h 4943765"/>
                <a:gd name="connsiteX0-93" fmla="*/ 10189730 w 10518391"/>
                <a:gd name="connsiteY0-94" fmla="*/ 0 h 4943765"/>
                <a:gd name="connsiteX1-95" fmla="*/ 10518391 w 10518391"/>
                <a:gd name="connsiteY1-96" fmla="*/ 328661 h 4943765"/>
                <a:gd name="connsiteX2-97" fmla="*/ 10518391 w 10518391"/>
                <a:gd name="connsiteY2-98" fmla="*/ 4615104 h 4943765"/>
                <a:gd name="connsiteX3-99" fmla="*/ 10189730 w 10518391"/>
                <a:gd name="connsiteY3-100" fmla="*/ 4943765 h 4943765"/>
                <a:gd name="connsiteX4-101" fmla="*/ 328661 w 10518391"/>
                <a:gd name="connsiteY4-102" fmla="*/ 4943765 h 4943765"/>
                <a:gd name="connsiteX5-103" fmla="*/ 0 w 10518391"/>
                <a:gd name="connsiteY5-104" fmla="*/ 4615104 h 4943765"/>
                <a:gd name="connsiteX6-105" fmla="*/ 0 w 10518391"/>
                <a:gd name="connsiteY6-106" fmla="*/ 328661 h 4943765"/>
                <a:gd name="connsiteX7-107" fmla="*/ 328661 w 10518391"/>
                <a:gd name="connsiteY7-108" fmla="*/ 0 h 4943765"/>
                <a:gd name="connsiteX8-109" fmla="*/ 4991915 w 10518391"/>
                <a:gd name="connsiteY8-110" fmla="*/ 0 h 4943765"/>
                <a:gd name="connsiteX0-111" fmla="*/ 10189730 w 10518391"/>
                <a:gd name="connsiteY0-112" fmla="*/ 0 h 4943765"/>
                <a:gd name="connsiteX1-113" fmla="*/ 10518391 w 10518391"/>
                <a:gd name="connsiteY1-114" fmla="*/ 328661 h 4943765"/>
                <a:gd name="connsiteX2-115" fmla="*/ 10518391 w 10518391"/>
                <a:gd name="connsiteY2-116" fmla="*/ 4615104 h 4943765"/>
                <a:gd name="connsiteX3-117" fmla="*/ 10189730 w 10518391"/>
                <a:gd name="connsiteY3-118" fmla="*/ 4943765 h 4943765"/>
                <a:gd name="connsiteX4-119" fmla="*/ 328661 w 10518391"/>
                <a:gd name="connsiteY4-120" fmla="*/ 4943765 h 4943765"/>
                <a:gd name="connsiteX5-121" fmla="*/ 0 w 10518391"/>
                <a:gd name="connsiteY5-122" fmla="*/ 4615104 h 4943765"/>
                <a:gd name="connsiteX6-123" fmla="*/ 0 w 10518391"/>
                <a:gd name="connsiteY6-124" fmla="*/ 328661 h 4943765"/>
                <a:gd name="connsiteX7-125" fmla="*/ 328661 w 10518391"/>
                <a:gd name="connsiteY7-126" fmla="*/ 0 h 4943765"/>
                <a:gd name="connsiteX0-127" fmla="*/ 10189730 w 10518391"/>
                <a:gd name="connsiteY0-128" fmla="*/ 0 h 4943765"/>
                <a:gd name="connsiteX1-129" fmla="*/ 10518391 w 10518391"/>
                <a:gd name="connsiteY1-130" fmla="*/ 328661 h 4943765"/>
                <a:gd name="connsiteX2-131" fmla="*/ 10518391 w 10518391"/>
                <a:gd name="connsiteY2-132" fmla="*/ 4615104 h 4943765"/>
                <a:gd name="connsiteX3-133" fmla="*/ 10189730 w 10518391"/>
                <a:gd name="connsiteY3-134" fmla="*/ 4943765 h 4943765"/>
                <a:gd name="connsiteX4-135" fmla="*/ 328661 w 10518391"/>
                <a:gd name="connsiteY4-136" fmla="*/ 4943765 h 4943765"/>
                <a:gd name="connsiteX5-137" fmla="*/ 0 w 10518391"/>
                <a:gd name="connsiteY5-138" fmla="*/ 4615104 h 4943765"/>
                <a:gd name="connsiteX6-139" fmla="*/ 0 w 10518391"/>
                <a:gd name="connsiteY6-140" fmla="*/ 328661 h 4943765"/>
                <a:gd name="connsiteX0-141" fmla="*/ 10189730 w 10518391"/>
                <a:gd name="connsiteY0-142" fmla="*/ 0 h 4943765"/>
                <a:gd name="connsiteX1-143" fmla="*/ 10518391 w 10518391"/>
                <a:gd name="connsiteY1-144" fmla="*/ 328661 h 4943765"/>
                <a:gd name="connsiteX2-145" fmla="*/ 10518391 w 10518391"/>
                <a:gd name="connsiteY2-146" fmla="*/ 4615104 h 4943765"/>
                <a:gd name="connsiteX3-147" fmla="*/ 10189730 w 10518391"/>
                <a:gd name="connsiteY3-148" fmla="*/ 4943765 h 4943765"/>
                <a:gd name="connsiteX4-149" fmla="*/ 328661 w 10518391"/>
                <a:gd name="connsiteY4-150" fmla="*/ 4943765 h 4943765"/>
                <a:gd name="connsiteX5-151" fmla="*/ 0 w 10518391"/>
                <a:gd name="connsiteY5-152" fmla="*/ 4615104 h 4943765"/>
                <a:gd name="connsiteX0-153" fmla="*/ 9861069 w 10189730"/>
                <a:gd name="connsiteY0-154" fmla="*/ 0 h 4943765"/>
                <a:gd name="connsiteX1-155" fmla="*/ 10189730 w 10189730"/>
                <a:gd name="connsiteY1-156" fmla="*/ 328661 h 4943765"/>
                <a:gd name="connsiteX2-157" fmla="*/ 10189730 w 10189730"/>
                <a:gd name="connsiteY2-158" fmla="*/ 4615104 h 4943765"/>
                <a:gd name="connsiteX3-159" fmla="*/ 9861069 w 10189730"/>
                <a:gd name="connsiteY3-160" fmla="*/ 4943765 h 4943765"/>
                <a:gd name="connsiteX4-161" fmla="*/ 0 w 10189730"/>
                <a:gd name="connsiteY4-162" fmla="*/ 4943765 h 4943765"/>
                <a:gd name="connsiteX0-163" fmla="*/ 0 w 328661"/>
                <a:gd name="connsiteY0-164" fmla="*/ 0 h 4943765"/>
                <a:gd name="connsiteX1-165" fmla="*/ 328661 w 328661"/>
                <a:gd name="connsiteY1-166" fmla="*/ 328661 h 4943765"/>
                <a:gd name="connsiteX2-167" fmla="*/ 328661 w 328661"/>
                <a:gd name="connsiteY2-168" fmla="*/ 4615104 h 4943765"/>
                <a:gd name="connsiteX3-169" fmla="*/ 0 w 328661"/>
                <a:gd name="connsiteY3-170" fmla="*/ 4943765 h 4943765"/>
                <a:gd name="connsiteX0-171" fmla="*/ 328661 w 328661"/>
                <a:gd name="connsiteY0-172" fmla="*/ 0 h 4615104"/>
                <a:gd name="connsiteX1-173" fmla="*/ 328661 w 328661"/>
                <a:gd name="connsiteY1-174" fmla="*/ 4286443 h 4615104"/>
                <a:gd name="connsiteX2-175" fmla="*/ 0 w 328661"/>
                <a:gd name="connsiteY2-176" fmla="*/ 4615104 h 4615104"/>
                <a:gd name="connsiteX0-177" fmla="*/ 321041 w 328661"/>
                <a:gd name="connsiteY0-178" fmla="*/ 0 h 904164"/>
                <a:gd name="connsiteX1-179" fmla="*/ 328661 w 328661"/>
                <a:gd name="connsiteY1-180" fmla="*/ 575503 h 904164"/>
                <a:gd name="connsiteX2-181" fmla="*/ 0 w 328661"/>
                <a:gd name="connsiteY2-182" fmla="*/ 904164 h 90416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328661" h="904164">
                  <a:moveTo>
                    <a:pt x="321041" y="0"/>
                  </a:moveTo>
                  <a:lnTo>
                    <a:pt x="328661" y="575503"/>
                  </a:lnTo>
                  <a:cubicBezTo>
                    <a:pt x="328661" y="757017"/>
                    <a:pt x="181514" y="904164"/>
                    <a:pt x="0" y="904164"/>
                  </a:cubicBezTo>
                </a:path>
              </a:pathLst>
            </a:custGeom>
            <a:noFill/>
            <a:ln w="139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endParaRPr>
            </a:p>
          </p:txBody>
        </p:sp>
        <p:sp>
          <p:nvSpPr>
            <p:cNvPr id="104" name="任意多边形 103"/>
            <p:cNvSpPr/>
            <p:nvPr>
              <p:custDataLst>
                <p:tags r:id="rId12"/>
              </p:custDataLst>
            </p:nvPr>
          </p:nvSpPr>
          <p:spPr>
            <a:xfrm flipH="1" flipV="1">
              <a:off x="2382" y="6024"/>
              <a:ext cx="448" cy="1234"/>
            </a:xfrm>
            <a:custGeom>
              <a:avLst/>
              <a:gdLst>
                <a:gd name="connsiteX0" fmla="*/ 328661 w 10518391"/>
                <a:gd name="connsiteY0" fmla="*/ 0 h 4943765"/>
                <a:gd name="connsiteX1" fmla="*/ 4991915 w 10518391"/>
                <a:gd name="connsiteY1" fmla="*/ 0 h 4943765"/>
                <a:gd name="connsiteX2" fmla="*/ 5167005 w 10518391"/>
                <a:gd name="connsiteY2" fmla="*/ 175090 h 4943765"/>
                <a:gd name="connsiteX3" fmla="*/ 7351405 w 10518391"/>
                <a:gd name="connsiteY3" fmla="*/ 175090 h 4943765"/>
                <a:gd name="connsiteX4" fmla="*/ 7526495 w 10518391"/>
                <a:gd name="connsiteY4" fmla="*/ 0 h 4943765"/>
                <a:gd name="connsiteX5" fmla="*/ 10189730 w 10518391"/>
                <a:gd name="connsiteY5" fmla="*/ 0 h 4943765"/>
                <a:gd name="connsiteX6" fmla="*/ 10518391 w 10518391"/>
                <a:gd name="connsiteY6" fmla="*/ 328661 h 4943765"/>
                <a:gd name="connsiteX7" fmla="*/ 10518391 w 10518391"/>
                <a:gd name="connsiteY7" fmla="*/ 4615104 h 4943765"/>
                <a:gd name="connsiteX8" fmla="*/ 10189730 w 10518391"/>
                <a:gd name="connsiteY8" fmla="*/ 4943765 h 4943765"/>
                <a:gd name="connsiteX9" fmla="*/ 328661 w 10518391"/>
                <a:gd name="connsiteY9" fmla="*/ 4943765 h 4943765"/>
                <a:gd name="connsiteX10" fmla="*/ 0 w 10518391"/>
                <a:gd name="connsiteY10" fmla="*/ 4615104 h 4943765"/>
                <a:gd name="connsiteX11" fmla="*/ 0 w 10518391"/>
                <a:gd name="connsiteY11" fmla="*/ 328661 h 4943765"/>
                <a:gd name="connsiteX12" fmla="*/ 328661 w 10518391"/>
                <a:gd name="connsiteY12" fmla="*/ 0 h 4943765"/>
                <a:gd name="connsiteX0-1" fmla="*/ 10189730 w 10518391"/>
                <a:gd name="connsiteY0-2" fmla="*/ 0 h 4943765"/>
                <a:gd name="connsiteX1-3" fmla="*/ 10518391 w 10518391"/>
                <a:gd name="connsiteY1-4" fmla="*/ 328661 h 4943765"/>
                <a:gd name="connsiteX2-5" fmla="*/ 10518391 w 10518391"/>
                <a:gd name="connsiteY2-6" fmla="*/ 4615104 h 4943765"/>
                <a:gd name="connsiteX3-7" fmla="*/ 10189730 w 10518391"/>
                <a:gd name="connsiteY3-8" fmla="*/ 4943765 h 4943765"/>
                <a:gd name="connsiteX4-9" fmla="*/ 328661 w 10518391"/>
                <a:gd name="connsiteY4-10" fmla="*/ 4943765 h 4943765"/>
                <a:gd name="connsiteX5-11" fmla="*/ 0 w 10518391"/>
                <a:gd name="connsiteY5-12" fmla="*/ 4615104 h 4943765"/>
                <a:gd name="connsiteX6-13" fmla="*/ 0 w 10518391"/>
                <a:gd name="connsiteY6-14" fmla="*/ 328661 h 4943765"/>
                <a:gd name="connsiteX7-15" fmla="*/ 328661 w 10518391"/>
                <a:gd name="connsiteY7-16" fmla="*/ 0 h 4943765"/>
                <a:gd name="connsiteX8-17" fmla="*/ 4991915 w 10518391"/>
                <a:gd name="connsiteY8-18" fmla="*/ 0 h 4943765"/>
                <a:gd name="connsiteX9-19" fmla="*/ 5167005 w 10518391"/>
                <a:gd name="connsiteY9-20" fmla="*/ 175090 h 4943765"/>
                <a:gd name="connsiteX10-21" fmla="*/ 7351405 w 10518391"/>
                <a:gd name="connsiteY10-22" fmla="*/ 175090 h 4943765"/>
                <a:gd name="connsiteX11-23" fmla="*/ 7526495 w 10518391"/>
                <a:gd name="connsiteY11-24" fmla="*/ 0 h 4943765"/>
                <a:gd name="connsiteX12-25" fmla="*/ 10281170 w 10518391"/>
                <a:gd name="connsiteY12-26" fmla="*/ 91440 h 4943765"/>
                <a:gd name="connsiteX0-27" fmla="*/ 10189730 w 10518391"/>
                <a:gd name="connsiteY0-28" fmla="*/ 0 h 4943765"/>
                <a:gd name="connsiteX1-29" fmla="*/ 10518391 w 10518391"/>
                <a:gd name="connsiteY1-30" fmla="*/ 328661 h 4943765"/>
                <a:gd name="connsiteX2-31" fmla="*/ 10518391 w 10518391"/>
                <a:gd name="connsiteY2-32" fmla="*/ 4615104 h 4943765"/>
                <a:gd name="connsiteX3-33" fmla="*/ 10189730 w 10518391"/>
                <a:gd name="connsiteY3-34" fmla="*/ 4943765 h 4943765"/>
                <a:gd name="connsiteX4-35" fmla="*/ 328661 w 10518391"/>
                <a:gd name="connsiteY4-36" fmla="*/ 4943765 h 4943765"/>
                <a:gd name="connsiteX5-37" fmla="*/ 0 w 10518391"/>
                <a:gd name="connsiteY5-38" fmla="*/ 4615104 h 4943765"/>
                <a:gd name="connsiteX6-39" fmla="*/ 0 w 10518391"/>
                <a:gd name="connsiteY6-40" fmla="*/ 328661 h 4943765"/>
                <a:gd name="connsiteX7-41" fmla="*/ 328661 w 10518391"/>
                <a:gd name="connsiteY7-42" fmla="*/ 0 h 4943765"/>
                <a:gd name="connsiteX8-43" fmla="*/ 4991915 w 10518391"/>
                <a:gd name="connsiteY8-44" fmla="*/ 0 h 4943765"/>
                <a:gd name="connsiteX9-45" fmla="*/ 5167005 w 10518391"/>
                <a:gd name="connsiteY9-46" fmla="*/ 175090 h 4943765"/>
                <a:gd name="connsiteX10-47" fmla="*/ 7351405 w 10518391"/>
                <a:gd name="connsiteY10-48" fmla="*/ 175090 h 4943765"/>
                <a:gd name="connsiteX11-49" fmla="*/ 7526495 w 10518391"/>
                <a:gd name="connsiteY11-50" fmla="*/ 0 h 4943765"/>
                <a:gd name="connsiteX0-51" fmla="*/ 10189730 w 10518391"/>
                <a:gd name="connsiteY0-52" fmla="*/ 0 h 4943765"/>
                <a:gd name="connsiteX1-53" fmla="*/ 10518391 w 10518391"/>
                <a:gd name="connsiteY1-54" fmla="*/ 328661 h 4943765"/>
                <a:gd name="connsiteX2-55" fmla="*/ 10518391 w 10518391"/>
                <a:gd name="connsiteY2-56" fmla="*/ 4615104 h 4943765"/>
                <a:gd name="connsiteX3-57" fmla="*/ 10189730 w 10518391"/>
                <a:gd name="connsiteY3-58" fmla="*/ 4943765 h 4943765"/>
                <a:gd name="connsiteX4-59" fmla="*/ 328661 w 10518391"/>
                <a:gd name="connsiteY4-60" fmla="*/ 4943765 h 4943765"/>
                <a:gd name="connsiteX5-61" fmla="*/ 0 w 10518391"/>
                <a:gd name="connsiteY5-62" fmla="*/ 4615104 h 4943765"/>
                <a:gd name="connsiteX6-63" fmla="*/ 0 w 10518391"/>
                <a:gd name="connsiteY6-64" fmla="*/ 328661 h 4943765"/>
                <a:gd name="connsiteX7-65" fmla="*/ 328661 w 10518391"/>
                <a:gd name="connsiteY7-66" fmla="*/ 0 h 4943765"/>
                <a:gd name="connsiteX8-67" fmla="*/ 4991915 w 10518391"/>
                <a:gd name="connsiteY8-68" fmla="*/ 0 h 4943765"/>
                <a:gd name="connsiteX9-69" fmla="*/ 5167005 w 10518391"/>
                <a:gd name="connsiteY9-70" fmla="*/ 175090 h 4943765"/>
                <a:gd name="connsiteX10-71" fmla="*/ 7351405 w 10518391"/>
                <a:gd name="connsiteY10-72" fmla="*/ 175090 h 4943765"/>
                <a:gd name="connsiteX0-73" fmla="*/ 10189730 w 10518391"/>
                <a:gd name="connsiteY0-74" fmla="*/ 0 h 4943765"/>
                <a:gd name="connsiteX1-75" fmla="*/ 10518391 w 10518391"/>
                <a:gd name="connsiteY1-76" fmla="*/ 328661 h 4943765"/>
                <a:gd name="connsiteX2-77" fmla="*/ 10518391 w 10518391"/>
                <a:gd name="connsiteY2-78" fmla="*/ 4615104 h 4943765"/>
                <a:gd name="connsiteX3-79" fmla="*/ 10189730 w 10518391"/>
                <a:gd name="connsiteY3-80" fmla="*/ 4943765 h 4943765"/>
                <a:gd name="connsiteX4-81" fmla="*/ 328661 w 10518391"/>
                <a:gd name="connsiteY4-82" fmla="*/ 4943765 h 4943765"/>
                <a:gd name="connsiteX5-83" fmla="*/ 0 w 10518391"/>
                <a:gd name="connsiteY5-84" fmla="*/ 4615104 h 4943765"/>
                <a:gd name="connsiteX6-85" fmla="*/ 0 w 10518391"/>
                <a:gd name="connsiteY6-86" fmla="*/ 328661 h 4943765"/>
                <a:gd name="connsiteX7-87" fmla="*/ 328661 w 10518391"/>
                <a:gd name="connsiteY7-88" fmla="*/ 0 h 4943765"/>
                <a:gd name="connsiteX8-89" fmla="*/ 4991915 w 10518391"/>
                <a:gd name="connsiteY8-90" fmla="*/ 0 h 4943765"/>
                <a:gd name="connsiteX9-91" fmla="*/ 5167005 w 10518391"/>
                <a:gd name="connsiteY9-92" fmla="*/ 175090 h 4943765"/>
                <a:gd name="connsiteX0-93" fmla="*/ 10189730 w 10518391"/>
                <a:gd name="connsiteY0-94" fmla="*/ 0 h 4943765"/>
                <a:gd name="connsiteX1-95" fmla="*/ 10518391 w 10518391"/>
                <a:gd name="connsiteY1-96" fmla="*/ 328661 h 4943765"/>
                <a:gd name="connsiteX2-97" fmla="*/ 10518391 w 10518391"/>
                <a:gd name="connsiteY2-98" fmla="*/ 4615104 h 4943765"/>
                <a:gd name="connsiteX3-99" fmla="*/ 10189730 w 10518391"/>
                <a:gd name="connsiteY3-100" fmla="*/ 4943765 h 4943765"/>
                <a:gd name="connsiteX4-101" fmla="*/ 328661 w 10518391"/>
                <a:gd name="connsiteY4-102" fmla="*/ 4943765 h 4943765"/>
                <a:gd name="connsiteX5-103" fmla="*/ 0 w 10518391"/>
                <a:gd name="connsiteY5-104" fmla="*/ 4615104 h 4943765"/>
                <a:gd name="connsiteX6-105" fmla="*/ 0 w 10518391"/>
                <a:gd name="connsiteY6-106" fmla="*/ 328661 h 4943765"/>
                <a:gd name="connsiteX7-107" fmla="*/ 328661 w 10518391"/>
                <a:gd name="connsiteY7-108" fmla="*/ 0 h 4943765"/>
                <a:gd name="connsiteX8-109" fmla="*/ 4991915 w 10518391"/>
                <a:gd name="connsiteY8-110" fmla="*/ 0 h 4943765"/>
                <a:gd name="connsiteX0-111" fmla="*/ 10189730 w 10518391"/>
                <a:gd name="connsiteY0-112" fmla="*/ 0 h 4943765"/>
                <a:gd name="connsiteX1-113" fmla="*/ 10518391 w 10518391"/>
                <a:gd name="connsiteY1-114" fmla="*/ 328661 h 4943765"/>
                <a:gd name="connsiteX2-115" fmla="*/ 10518391 w 10518391"/>
                <a:gd name="connsiteY2-116" fmla="*/ 4615104 h 4943765"/>
                <a:gd name="connsiteX3-117" fmla="*/ 10189730 w 10518391"/>
                <a:gd name="connsiteY3-118" fmla="*/ 4943765 h 4943765"/>
                <a:gd name="connsiteX4-119" fmla="*/ 328661 w 10518391"/>
                <a:gd name="connsiteY4-120" fmla="*/ 4943765 h 4943765"/>
                <a:gd name="connsiteX5-121" fmla="*/ 0 w 10518391"/>
                <a:gd name="connsiteY5-122" fmla="*/ 4615104 h 4943765"/>
                <a:gd name="connsiteX6-123" fmla="*/ 0 w 10518391"/>
                <a:gd name="connsiteY6-124" fmla="*/ 328661 h 4943765"/>
                <a:gd name="connsiteX7-125" fmla="*/ 328661 w 10518391"/>
                <a:gd name="connsiteY7-126" fmla="*/ 0 h 4943765"/>
                <a:gd name="connsiteX0-127" fmla="*/ 10189730 w 10518391"/>
                <a:gd name="connsiteY0-128" fmla="*/ 0 h 4943765"/>
                <a:gd name="connsiteX1-129" fmla="*/ 10518391 w 10518391"/>
                <a:gd name="connsiteY1-130" fmla="*/ 328661 h 4943765"/>
                <a:gd name="connsiteX2-131" fmla="*/ 10518391 w 10518391"/>
                <a:gd name="connsiteY2-132" fmla="*/ 4615104 h 4943765"/>
                <a:gd name="connsiteX3-133" fmla="*/ 10189730 w 10518391"/>
                <a:gd name="connsiteY3-134" fmla="*/ 4943765 h 4943765"/>
                <a:gd name="connsiteX4-135" fmla="*/ 328661 w 10518391"/>
                <a:gd name="connsiteY4-136" fmla="*/ 4943765 h 4943765"/>
                <a:gd name="connsiteX5-137" fmla="*/ 0 w 10518391"/>
                <a:gd name="connsiteY5-138" fmla="*/ 4615104 h 4943765"/>
                <a:gd name="connsiteX6-139" fmla="*/ 0 w 10518391"/>
                <a:gd name="connsiteY6-140" fmla="*/ 328661 h 4943765"/>
                <a:gd name="connsiteX0-141" fmla="*/ 10189730 w 10518391"/>
                <a:gd name="connsiteY0-142" fmla="*/ 0 h 4943765"/>
                <a:gd name="connsiteX1-143" fmla="*/ 10518391 w 10518391"/>
                <a:gd name="connsiteY1-144" fmla="*/ 328661 h 4943765"/>
                <a:gd name="connsiteX2-145" fmla="*/ 10518391 w 10518391"/>
                <a:gd name="connsiteY2-146" fmla="*/ 4615104 h 4943765"/>
                <a:gd name="connsiteX3-147" fmla="*/ 10189730 w 10518391"/>
                <a:gd name="connsiteY3-148" fmla="*/ 4943765 h 4943765"/>
                <a:gd name="connsiteX4-149" fmla="*/ 328661 w 10518391"/>
                <a:gd name="connsiteY4-150" fmla="*/ 4943765 h 4943765"/>
                <a:gd name="connsiteX5-151" fmla="*/ 0 w 10518391"/>
                <a:gd name="connsiteY5-152" fmla="*/ 4615104 h 4943765"/>
                <a:gd name="connsiteX0-153" fmla="*/ 9861069 w 10189730"/>
                <a:gd name="connsiteY0-154" fmla="*/ 0 h 4943765"/>
                <a:gd name="connsiteX1-155" fmla="*/ 10189730 w 10189730"/>
                <a:gd name="connsiteY1-156" fmla="*/ 328661 h 4943765"/>
                <a:gd name="connsiteX2-157" fmla="*/ 10189730 w 10189730"/>
                <a:gd name="connsiteY2-158" fmla="*/ 4615104 h 4943765"/>
                <a:gd name="connsiteX3-159" fmla="*/ 9861069 w 10189730"/>
                <a:gd name="connsiteY3-160" fmla="*/ 4943765 h 4943765"/>
                <a:gd name="connsiteX4-161" fmla="*/ 0 w 10189730"/>
                <a:gd name="connsiteY4-162" fmla="*/ 4943765 h 4943765"/>
                <a:gd name="connsiteX0-163" fmla="*/ 0 w 328661"/>
                <a:gd name="connsiteY0-164" fmla="*/ 0 h 4943765"/>
                <a:gd name="connsiteX1-165" fmla="*/ 328661 w 328661"/>
                <a:gd name="connsiteY1-166" fmla="*/ 328661 h 4943765"/>
                <a:gd name="connsiteX2-167" fmla="*/ 328661 w 328661"/>
                <a:gd name="connsiteY2-168" fmla="*/ 4615104 h 4943765"/>
                <a:gd name="connsiteX3-169" fmla="*/ 0 w 328661"/>
                <a:gd name="connsiteY3-170" fmla="*/ 4943765 h 4943765"/>
                <a:gd name="connsiteX0-171" fmla="*/ 328661 w 328661"/>
                <a:gd name="connsiteY0-172" fmla="*/ 0 h 4615104"/>
                <a:gd name="connsiteX1-173" fmla="*/ 328661 w 328661"/>
                <a:gd name="connsiteY1-174" fmla="*/ 4286443 h 4615104"/>
                <a:gd name="connsiteX2-175" fmla="*/ 0 w 328661"/>
                <a:gd name="connsiteY2-176" fmla="*/ 4615104 h 4615104"/>
                <a:gd name="connsiteX0-177" fmla="*/ 321041 w 328661"/>
                <a:gd name="connsiteY0-178" fmla="*/ 0 h 904164"/>
                <a:gd name="connsiteX1-179" fmla="*/ 328661 w 328661"/>
                <a:gd name="connsiteY1-180" fmla="*/ 575503 h 904164"/>
                <a:gd name="connsiteX2-181" fmla="*/ 0 w 328661"/>
                <a:gd name="connsiteY2-182" fmla="*/ 904164 h 90416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328661" h="904164">
                  <a:moveTo>
                    <a:pt x="321041" y="0"/>
                  </a:moveTo>
                  <a:lnTo>
                    <a:pt x="328661" y="575503"/>
                  </a:lnTo>
                  <a:cubicBezTo>
                    <a:pt x="328661" y="757017"/>
                    <a:pt x="181514" y="904164"/>
                    <a:pt x="0" y="904164"/>
                  </a:cubicBezTo>
                </a:path>
              </a:pathLst>
            </a:custGeom>
            <a:noFill/>
            <a:ln w="139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endParaRPr>
            </a:p>
          </p:txBody>
        </p:sp>
        <p:cxnSp>
          <p:nvCxnSpPr>
            <p:cNvPr id="105" name="直接连接符 104"/>
            <p:cNvCxnSpPr/>
            <p:nvPr>
              <p:custDataLst>
                <p:tags r:id="rId13"/>
              </p:custDataLst>
            </p:nvPr>
          </p:nvCxnSpPr>
          <p:spPr>
            <a:xfrm>
              <a:off x="5866" y="12807"/>
              <a:ext cx="1327" cy="0"/>
            </a:xfrm>
            <a:prstGeom prst="line">
              <a:avLst/>
            </a:prstGeom>
            <a:ln w="139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直接连接符 105"/>
            <p:cNvCxnSpPr/>
            <p:nvPr>
              <p:custDataLst>
                <p:tags r:id="rId14"/>
              </p:custDataLst>
            </p:nvPr>
          </p:nvCxnSpPr>
          <p:spPr>
            <a:xfrm>
              <a:off x="9495" y="6024"/>
              <a:ext cx="2870" cy="0"/>
            </a:xfrm>
            <a:prstGeom prst="line">
              <a:avLst/>
            </a:prstGeom>
            <a:ln w="22225">
              <a:solidFill>
                <a:schemeClr val="accent1"/>
              </a:solidFill>
              <a:prstDash val="sysDot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图片 9" descr="微信图片_20251202161238_243_13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6730" y="2971800"/>
            <a:ext cx="5199380" cy="1776730"/>
          </a:xfrm>
          <a:prstGeom prst="rect">
            <a:avLst/>
          </a:prstGeom>
        </p:spPr>
      </p:pic>
      <p:grpSp>
        <p:nvGrpSpPr>
          <p:cNvPr id="120" name="组合 119"/>
          <p:cNvGrpSpPr/>
          <p:nvPr>
            <p:custDataLst>
              <p:tags r:id="rId16"/>
            </p:custDataLst>
          </p:nvPr>
        </p:nvGrpSpPr>
        <p:grpSpPr>
          <a:xfrm rot="0">
            <a:off x="7171690" y="4640580"/>
            <a:ext cx="4263390" cy="2001520"/>
            <a:chOff x="2382" y="5997"/>
            <a:chExt cx="14387" cy="6810"/>
          </a:xfrm>
        </p:grpSpPr>
        <p:pic>
          <p:nvPicPr>
            <p:cNvPr id="121" name="图片 120" descr="E:/设计图片素材/7805642_.jpg7805642_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8" cstate="email"/>
            <a:srcRect l="2541" t="-8" r="2541" b="-8"/>
            <a:stretch>
              <a:fillRect/>
            </a:stretch>
          </p:blipFill>
          <p:spPr>
            <a:xfrm>
              <a:off x="2404" y="6024"/>
              <a:ext cx="14361" cy="6749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1920" h="5601">
                  <a:moveTo>
                    <a:pt x="372" y="0"/>
                  </a:moveTo>
                  <a:lnTo>
                    <a:pt x="5657" y="0"/>
                  </a:lnTo>
                  <a:lnTo>
                    <a:pt x="5856" y="198"/>
                  </a:lnTo>
                  <a:lnTo>
                    <a:pt x="8331" y="198"/>
                  </a:lnTo>
                  <a:lnTo>
                    <a:pt x="8529" y="0"/>
                  </a:lnTo>
                  <a:lnTo>
                    <a:pt x="11548" y="0"/>
                  </a:lnTo>
                  <a:cubicBezTo>
                    <a:pt x="11753" y="0"/>
                    <a:pt x="11920" y="167"/>
                    <a:pt x="11920" y="372"/>
                  </a:cubicBezTo>
                  <a:lnTo>
                    <a:pt x="11920" y="5229"/>
                  </a:lnTo>
                  <a:cubicBezTo>
                    <a:pt x="11920" y="5434"/>
                    <a:pt x="11753" y="5601"/>
                    <a:pt x="11548" y="5601"/>
                  </a:cubicBezTo>
                  <a:lnTo>
                    <a:pt x="372" y="5601"/>
                  </a:lnTo>
                  <a:cubicBezTo>
                    <a:pt x="167" y="5601"/>
                    <a:pt x="0" y="5434"/>
                    <a:pt x="0" y="5229"/>
                  </a:cubicBezTo>
                  <a:lnTo>
                    <a:pt x="0" y="372"/>
                  </a:lnTo>
                  <a:cubicBezTo>
                    <a:pt x="0" y="167"/>
                    <a:pt x="167" y="0"/>
                    <a:pt x="372" y="0"/>
                  </a:cubicBezTo>
                  <a:close/>
                </a:path>
              </a:pathLst>
            </a:custGeom>
            <a:ln w="41275">
              <a:solidFill>
                <a:schemeClr val="accent1"/>
              </a:solidFill>
            </a:ln>
          </p:spPr>
        </p:pic>
        <p:sp>
          <p:nvSpPr>
            <p:cNvPr id="122" name="任意多边形 121"/>
            <p:cNvSpPr/>
            <p:nvPr>
              <p:custDataLst>
                <p:tags r:id="rId19"/>
              </p:custDataLst>
            </p:nvPr>
          </p:nvSpPr>
          <p:spPr>
            <a:xfrm rot="5400000" flipH="1" flipV="1">
              <a:off x="15928" y="5604"/>
              <a:ext cx="448" cy="1234"/>
            </a:xfrm>
            <a:custGeom>
              <a:avLst/>
              <a:gdLst>
                <a:gd name="connsiteX0" fmla="*/ 328661 w 10518391"/>
                <a:gd name="connsiteY0" fmla="*/ 0 h 4943765"/>
                <a:gd name="connsiteX1" fmla="*/ 4991915 w 10518391"/>
                <a:gd name="connsiteY1" fmla="*/ 0 h 4943765"/>
                <a:gd name="connsiteX2" fmla="*/ 5167005 w 10518391"/>
                <a:gd name="connsiteY2" fmla="*/ 175090 h 4943765"/>
                <a:gd name="connsiteX3" fmla="*/ 7351405 w 10518391"/>
                <a:gd name="connsiteY3" fmla="*/ 175090 h 4943765"/>
                <a:gd name="connsiteX4" fmla="*/ 7526495 w 10518391"/>
                <a:gd name="connsiteY4" fmla="*/ 0 h 4943765"/>
                <a:gd name="connsiteX5" fmla="*/ 10189730 w 10518391"/>
                <a:gd name="connsiteY5" fmla="*/ 0 h 4943765"/>
                <a:gd name="connsiteX6" fmla="*/ 10518391 w 10518391"/>
                <a:gd name="connsiteY6" fmla="*/ 328661 h 4943765"/>
                <a:gd name="connsiteX7" fmla="*/ 10518391 w 10518391"/>
                <a:gd name="connsiteY7" fmla="*/ 4615104 h 4943765"/>
                <a:gd name="connsiteX8" fmla="*/ 10189730 w 10518391"/>
                <a:gd name="connsiteY8" fmla="*/ 4943765 h 4943765"/>
                <a:gd name="connsiteX9" fmla="*/ 328661 w 10518391"/>
                <a:gd name="connsiteY9" fmla="*/ 4943765 h 4943765"/>
                <a:gd name="connsiteX10" fmla="*/ 0 w 10518391"/>
                <a:gd name="connsiteY10" fmla="*/ 4615104 h 4943765"/>
                <a:gd name="connsiteX11" fmla="*/ 0 w 10518391"/>
                <a:gd name="connsiteY11" fmla="*/ 328661 h 4943765"/>
                <a:gd name="connsiteX12" fmla="*/ 328661 w 10518391"/>
                <a:gd name="connsiteY12" fmla="*/ 0 h 4943765"/>
                <a:gd name="connsiteX0-1" fmla="*/ 10189730 w 10518391"/>
                <a:gd name="connsiteY0-2" fmla="*/ 0 h 4943765"/>
                <a:gd name="connsiteX1-3" fmla="*/ 10518391 w 10518391"/>
                <a:gd name="connsiteY1-4" fmla="*/ 328661 h 4943765"/>
                <a:gd name="connsiteX2-5" fmla="*/ 10518391 w 10518391"/>
                <a:gd name="connsiteY2-6" fmla="*/ 4615104 h 4943765"/>
                <a:gd name="connsiteX3-7" fmla="*/ 10189730 w 10518391"/>
                <a:gd name="connsiteY3-8" fmla="*/ 4943765 h 4943765"/>
                <a:gd name="connsiteX4-9" fmla="*/ 328661 w 10518391"/>
                <a:gd name="connsiteY4-10" fmla="*/ 4943765 h 4943765"/>
                <a:gd name="connsiteX5-11" fmla="*/ 0 w 10518391"/>
                <a:gd name="connsiteY5-12" fmla="*/ 4615104 h 4943765"/>
                <a:gd name="connsiteX6-13" fmla="*/ 0 w 10518391"/>
                <a:gd name="connsiteY6-14" fmla="*/ 328661 h 4943765"/>
                <a:gd name="connsiteX7-15" fmla="*/ 328661 w 10518391"/>
                <a:gd name="connsiteY7-16" fmla="*/ 0 h 4943765"/>
                <a:gd name="connsiteX8-17" fmla="*/ 4991915 w 10518391"/>
                <a:gd name="connsiteY8-18" fmla="*/ 0 h 4943765"/>
                <a:gd name="connsiteX9-19" fmla="*/ 5167005 w 10518391"/>
                <a:gd name="connsiteY9-20" fmla="*/ 175090 h 4943765"/>
                <a:gd name="connsiteX10-21" fmla="*/ 7351405 w 10518391"/>
                <a:gd name="connsiteY10-22" fmla="*/ 175090 h 4943765"/>
                <a:gd name="connsiteX11-23" fmla="*/ 7526495 w 10518391"/>
                <a:gd name="connsiteY11-24" fmla="*/ 0 h 4943765"/>
                <a:gd name="connsiteX12-25" fmla="*/ 10281170 w 10518391"/>
                <a:gd name="connsiteY12-26" fmla="*/ 91440 h 4943765"/>
                <a:gd name="connsiteX0-27" fmla="*/ 10189730 w 10518391"/>
                <a:gd name="connsiteY0-28" fmla="*/ 0 h 4943765"/>
                <a:gd name="connsiteX1-29" fmla="*/ 10518391 w 10518391"/>
                <a:gd name="connsiteY1-30" fmla="*/ 328661 h 4943765"/>
                <a:gd name="connsiteX2-31" fmla="*/ 10518391 w 10518391"/>
                <a:gd name="connsiteY2-32" fmla="*/ 4615104 h 4943765"/>
                <a:gd name="connsiteX3-33" fmla="*/ 10189730 w 10518391"/>
                <a:gd name="connsiteY3-34" fmla="*/ 4943765 h 4943765"/>
                <a:gd name="connsiteX4-35" fmla="*/ 328661 w 10518391"/>
                <a:gd name="connsiteY4-36" fmla="*/ 4943765 h 4943765"/>
                <a:gd name="connsiteX5-37" fmla="*/ 0 w 10518391"/>
                <a:gd name="connsiteY5-38" fmla="*/ 4615104 h 4943765"/>
                <a:gd name="connsiteX6-39" fmla="*/ 0 w 10518391"/>
                <a:gd name="connsiteY6-40" fmla="*/ 328661 h 4943765"/>
                <a:gd name="connsiteX7-41" fmla="*/ 328661 w 10518391"/>
                <a:gd name="connsiteY7-42" fmla="*/ 0 h 4943765"/>
                <a:gd name="connsiteX8-43" fmla="*/ 4991915 w 10518391"/>
                <a:gd name="connsiteY8-44" fmla="*/ 0 h 4943765"/>
                <a:gd name="connsiteX9-45" fmla="*/ 5167005 w 10518391"/>
                <a:gd name="connsiteY9-46" fmla="*/ 175090 h 4943765"/>
                <a:gd name="connsiteX10-47" fmla="*/ 7351405 w 10518391"/>
                <a:gd name="connsiteY10-48" fmla="*/ 175090 h 4943765"/>
                <a:gd name="connsiteX11-49" fmla="*/ 7526495 w 10518391"/>
                <a:gd name="connsiteY11-50" fmla="*/ 0 h 4943765"/>
                <a:gd name="connsiteX0-51" fmla="*/ 10189730 w 10518391"/>
                <a:gd name="connsiteY0-52" fmla="*/ 0 h 4943765"/>
                <a:gd name="connsiteX1-53" fmla="*/ 10518391 w 10518391"/>
                <a:gd name="connsiteY1-54" fmla="*/ 328661 h 4943765"/>
                <a:gd name="connsiteX2-55" fmla="*/ 10518391 w 10518391"/>
                <a:gd name="connsiteY2-56" fmla="*/ 4615104 h 4943765"/>
                <a:gd name="connsiteX3-57" fmla="*/ 10189730 w 10518391"/>
                <a:gd name="connsiteY3-58" fmla="*/ 4943765 h 4943765"/>
                <a:gd name="connsiteX4-59" fmla="*/ 328661 w 10518391"/>
                <a:gd name="connsiteY4-60" fmla="*/ 4943765 h 4943765"/>
                <a:gd name="connsiteX5-61" fmla="*/ 0 w 10518391"/>
                <a:gd name="connsiteY5-62" fmla="*/ 4615104 h 4943765"/>
                <a:gd name="connsiteX6-63" fmla="*/ 0 w 10518391"/>
                <a:gd name="connsiteY6-64" fmla="*/ 328661 h 4943765"/>
                <a:gd name="connsiteX7-65" fmla="*/ 328661 w 10518391"/>
                <a:gd name="connsiteY7-66" fmla="*/ 0 h 4943765"/>
                <a:gd name="connsiteX8-67" fmla="*/ 4991915 w 10518391"/>
                <a:gd name="connsiteY8-68" fmla="*/ 0 h 4943765"/>
                <a:gd name="connsiteX9-69" fmla="*/ 5167005 w 10518391"/>
                <a:gd name="connsiteY9-70" fmla="*/ 175090 h 4943765"/>
                <a:gd name="connsiteX10-71" fmla="*/ 7351405 w 10518391"/>
                <a:gd name="connsiteY10-72" fmla="*/ 175090 h 4943765"/>
                <a:gd name="connsiteX0-73" fmla="*/ 10189730 w 10518391"/>
                <a:gd name="connsiteY0-74" fmla="*/ 0 h 4943765"/>
                <a:gd name="connsiteX1-75" fmla="*/ 10518391 w 10518391"/>
                <a:gd name="connsiteY1-76" fmla="*/ 328661 h 4943765"/>
                <a:gd name="connsiteX2-77" fmla="*/ 10518391 w 10518391"/>
                <a:gd name="connsiteY2-78" fmla="*/ 4615104 h 4943765"/>
                <a:gd name="connsiteX3-79" fmla="*/ 10189730 w 10518391"/>
                <a:gd name="connsiteY3-80" fmla="*/ 4943765 h 4943765"/>
                <a:gd name="connsiteX4-81" fmla="*/ 328661 w 10518391"/>
                <a:gd name="connsiteY4-82" fmla="*/ 4943765 h 4943765"/>
                <a:gd name="connsiteX5-83" fmla="*/ 0 w 10518391"/>
                <a:gd name="connsiteY5-84" fmla="*/ 4615104 h 4943765"/>
                <a:gd name="connsiteX6-85" fmla="*/ 0 w 10518391"/>
                <a:gd name="connsiteY6-86" fmla="*/ 328661 h 4943765"/>
                <a:gd name="connsiteX7-87" fmla="*/ 328661 w 10518391"/>
                <a:gd name="connsiteY7-88" fmla="*/ 0 h 4943765"/>
                <a:gd name="connsiteX8-89" fmla="*/ 4991915 w 10518391"/>
                <a:gd name="connsiteY8-90" fmla="*/ 0 h 4943765"/>
                <a:gd name="connsiteX9-91" fmla="*/ 5167005 w 10518391"/>
                <a:gd name="connsiteY9-92" fmla="*/ 175090 h 4943765"/>
                <a:gd name="connsiteX0-93" fmla="*/ 10189730 w 10518391"/>
                <a:gd name="connsiteY0-94" fmla="*/ 0 h 4943765"/>
                <a:gd name="connsiteX1-95" fmla="*/ 10518391 w 10518391"/>
                <a:gd name="connsiteY1-96" fmla="*/ 328661 h 4943765"/>
                <a:gd name="connsiteX2-97" fmla="*/ 10518391 w 10518391"/>
                <a:gd name="connsiteY2-98" fmla="*/ 4615104 h 4943765"/>
                <a:gd name="connsiteX3-99" fmla="*/ 10189730 w 10518391"/>
                <a:gd name="connsiteY3-100" fmla="*/ 4943765 h 4943765"/>
                <a:gd name="connsiteX4-101" fmla="*/ 328661 w 10518391"/>
                <a:gd name="connsiteY4-102" fmla="*/ 4943765 h 4943765"/>
                <a:gd name="connsiteX5-103" fmla="*/ 0 w 10518391"/>
                <a:gd name="connsiteY5-104" fmla="*/ 4615104 h 4943765"/>
                <a:gd name="connsiteX6-105" fmla="*/ 0 w 10518391"/>
                <a:gd name="connsiteY6-106" fmla="*/ 328661 h 4943765"/>
                <a:gd name="connsiteX7-107" fmla="*/ 328661 w 10518391"/>
                <a:gd name="connsiteY7-108" fmla="*/ 0 h 4943765"/>
                <a:gd name="connsiteX8-109" fmla="*/ 4991915 w 10518391"/>
                <a:gd name="connsiteY8-110" fmla="*/ 0 h 4943765"/>
                <a:gd name="connsiteX0-111" fmla="*/ 10189730 w 10518391"/>
                <a:gd name="connsiteY0-112" fmla="*/ 0 h 4943765"/>
                <a:gd name="connsiteX1-113" fmla="*/ 10518391 w 10518391"/>
                <a:gd name="connsiteY1-114" fmla="*/ 328661 h 4943765"/>
                <a:gd name="connsiteX2-115" fmla="*/ 10518391 w 10518391"/>
                <a:gd name="connsiteY2-116" fmla="*/ 4615104 h 4943765"/>
                <a:gd name="connsiteX3-117" fmla="*/ 10189730 w 10518391"/>
                <a:gd name="connsiteY3-118" fmla="*/ 4943765 h 4943765"/>
                <a:gd name="connsiteX4-119" fmla="*/ 328661 w 10518391"/>
                <a:gd name="connsiteY4-120" fmla="*/ 4943765 h 4943765"/>
                <a:gd name="connsiteX5-121" fmla="*/ 0 w 10518391"/>
                <a:gd name="connsiteY5-122" fmla="*/ 4615104 h 4943765"/>
                <a:gd name="connsiteX6-123" fmla="*/ 0 w 10518391"/>
                <a:gd name="connsiteY6-124" fmla="*/ 328661 h 4943765"/>
                <a:gd name="connsiteX7-125" fmla="*/ 328661 w 10518391"/>
                <a:gd name="connsiteY7-126" fmla="*/ 0 h 4943765"/>
                <a:gd name="connsiteX0-127" fmla="*/ 10189730 w 10518391"/>
                <a:gd name="connsiteY0-128" fmla="*/ 0 h 4943765"/>
                <a:gd name="connsiteX1-129" fmla="*/ 10518391 w 10518391"/>
                <a:gd name="connsiteY1-130" fmla="*/ 328661 h 4943765"/>
                <a:gd name="connsiteX2-131" fmla="*/ 10518391 w 10518391"/>
                <a:gd name="connsiteY2-132" fmla="*/ 4615104 h 4943765"/>
                <a:gd name="connsiteX3-133" fmla="*/ 10189730 w 10518391"/>
                <a:gd name="connsiteY3-134" fmla="*/ 4943765 h 4943765"/>
                <a:gd name="connsiteX4-135" fmla="*/ 328661 w 10518391"/>
                <a:gd name="connsiteY4-136" fmla="*/ 4943765 h 4943765"/>
                <a:gd name="connsiteX5-137" fmla="*/ 0 w 10518391"/>
                <a:gd name="connsiteY5-138" fmla="*/ 4615104 h 4943765"/>
                <a:gd name="connsiteX6-139" fmla="*/ 0 w 10518391"/>
                <a:gd name="connsiteY6-140" fmla="*/ 328661 h 4943765"/>
                <a:gd name="connsiteX0-141" fmla="*/ 10189730 w 10518391"/>
                <a:gd name="connsiteY0-142" fmla="*/ 0 h 4943765"/>
                <a:gd name="connsiteX1-143" fmla="*/ 10518391 w 10518391"/>
                <a:gd name="connsiteY1-144" fmla="*/ 328661 h 4943765"/>
                <a:gd name="connsiteX2-145" fmla="*/ 10518391 w 10518391"/>
                <a:gd name="connsiteY2-146" fmla="*/ 4615104 h 4943765"/>
                <a:gd name="connsiteX3-147" fmla="*/ 10189730 w 10518391"/>
                <a:gd name="connsiteY3-148" fmla="*/ 4943765 h 4943765"/>
                <a:gd name="connsiteX4-149" fmla="*/ 328661 w 10518391"/>
                <a:gd name="connsiteY4-150" fmla="*/ 4943765 h 4943765"/>
                <a:gd name="connsiteX5-151" fmla="*/ 0 w 10518391"/>
                <a:gd name="connsiteY5-152" fmla="*/ 4615104 h 4943765"/>
                <a:gd name="connsiteX0-153" fmla="*/ 9861069 w 10189730"/>
                <a:gd name="connsiteY0-154" fmla="*/ 0 h 4943765"/>
                <a:gd name="connsiteX1-155" fmla="*/ 10189730 w 10189730"/>
                <a:gd name="connsiteY1-156" fmla="*/ 328661 h 4943765"/>
                <a:gd name="connsiteX2-157" fmla="*/ 10189730 w 10189730"/>
                <a:gd name="connsiteY2-158" fmla="*/ 4615104 h 4943765"/>
                <a:gd name="connsiteX3-159" fmla="*/ 9861069 w 10189730"/>
                <a:gd name="connsiteY3-160" fmla="*/ 4943765 h 4943765"/>
                <a:gd name="connsiteX4-161" fmla="*/ 0 w 10189730"/>
                <a:gd name="connsiteY4-162" fmla="*/ 4943765 h 4943765"/>
                <a:gd name="connsiteX0-163" fmla="*/ 0 w 328661"/>
                <a:gd name="connsiteY0-164" fmla="*/ 0 h 4943765"/>
                <a:gd name="connsiteX1-165" fmla="*/ 328661 w 328661"/>
                <a:gd name="connsiteY1-166" fmla="*/ 328661 h 4943765"/>
                <a:gd name="connsiteX2-167" fmla="*/ 328661 w 328661"/>
                <a:gd name="connsiteY2-168" fmla="*/ 4615104 h 4943765"/>
                <a:gd name="connsiteX3-169" fmla="*/ 0 w 328661"/>
                <a:gd name="connsiteY3-170" fmla="*/ 4943765 h 4943765"/>
                <a:gd name="connsiteX0-171" fmla="*/ 328661 w 328661"/>
                <a:gd name="connsiteY0-172" fmla="*/ 0 h 4615104"/>
                <a:gd name="connsiteX1-173" fmla="*/ 328661 w 328661"/>
                <a:gd name="connsiteY1-174" fmla="*/ 4286443 h 4615104"/>
                <a:gd name="connsiteX2-175" fmla="*/ 0 w 328661"/>
                <a:gd name="connsiteY2-176" fmla="*/ 4615104 h 4615104"/>
                <a:gd name="connsiteX0-177" fmla="*/ 321041 w 328661"/>
                <a:gd name="connsiteY0-178" fmla="*/ 0 h 904164"/>
                <a:gd name="connsiteX1-179" fmla="*/ 328661 w 328661"/>
                <a:gd name="connsiteY1-180" fmla="*/ 575503 h 904164"/>
                <a:gd name="connsiteX2-181" fmla="*/ 0 w 328661"/>
                <a:gd name="connsiteY2-182" fmla="*/ 904164 h 90416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328661" h="904164">
                  <a:moveTo>
                    <a:pt x="321041" y="0"/>
                  </a:moveTo>
                  <a:lnTo>
                    <a:pt x="328661" y="575503"/>
                  </a:lnTo>
                  <a:cubicBezTo>
                    <a:pt x="328661" y="757017"/>
                    <a:pt x="181514" y="904164"/>
                    <a:pt x="0" y="904164"/>
                  </a:cubicBezTo>
                </a:path>
              </a:pathLst>
            </a:custGeom>
            <a:noFill/>
            <a:ln w="139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endParaRPr>
            </a:p>
          </p:txBody>
        </p:sp>
        <p:sp>
          <p:nvSpPr>
            <p:cNvPr id="123" name="任意多边形 122"/>
            <p:cNvSpPr/>
            <p:nvPr>
              <p:custDataLst>
                <p:tags r:id="rId20"/>
              </p:custDataLst>
            </p:nvPr>
          </p:nvSpPr>
          <p:spPr>
            <a:xfrm flipH="1" flipV="1">
              <a:off x="2382" y="6024"/>
              <a:ext cx="448" cy="1234"/>
            </a:xfrm>
            <a:custGeom>
              <a:avLst/>
              <a:gdLst>
                <a:gd name="connsiteX0" fmla="*/ 328661 w 10518391"/>
                <a:gd name="connsiteY0" fmla="*/ 0 h 4943765"/>
                <a:gd name="connsiteX1" fmla="*/ 4991915 w 10518391"/>
                <a:gd name="connsiteY1" fmla="*/ 0 h 4943765"/>
                <a:gd name="connsiteX2" fmla="*/ 5167005 w 10518391"/>
                <a:gd name="connsiteY2" fmla="*/ 175090 h 4943765"/>
                <a:gd name="connsiteX3" fmla="*/ 7351405 w 10518391"/>
                <a:gd name="connsiteY3" fmla="*/ 175090 h 4943765"/>
                <a:gd name="connsiteX4" fmla="*/ 7526495 w 10518391"/>
                <a:gd name="connsiteY4" fmla="*/ 0 h 4943765"/>
                <a:gd name="connsiteX5" fmla="*/ 10189730 w 10518391"/>
                <a:gd name="connsiteY5" fmla="*/ 0 h 4943765"/>
                <a:gd name="connsiteX6" fmla="*/ 10518391 w 10518391"/>
                <a:gd name="connsiteY6" fmla="*/ 328661 h 4943765"/>
                <a:gd name="connsiteX7" fmla="*/ 10518391 w 10518391"/>
                <a:gd name="connsiteY7" fmla="*/ 4615104 h 4943765"/>
                <a:gd name="connsiteX8" fmla="*/ 10189730 w 10518391"/>
                <a:gd name="connsiteY8" fmla="*/ 4943765 h 4943765"/>
                <a:gd name="connsiteX9" fmla="*/ 328661 w 10518391"/>
                <a:gd name="connsiteY9" fmla="*/ 4943765 h 4943765"/>
                <a:gd name="connsiteX10" fmla="*/ 0 w 10518391"/>
                <a:gd name="connsiteY10" fmla="*/ 4615104 h 4943765"/>
                <a:gd name="connsiteX11" fmla="*/ 0 w 10518391"/>
                <a:gd name="connsiteY11" fmla="*/ 328661 h 4943765"/>
                <a:gd name="connsiteX12" fmla="*/ 328661 w 10518391"/>
                <a:gd name="connsiteY12" fmla="*/ 0 h 4943765"/>
                <a:gd name="connsiteX0-1" fmla="*/ 10189730 w 10518391"/>
                <a:gd name="connsiteY0-2" fmla="*/ 0 h 4943765"/>
                <a:gd name="connsiteX1-3" fmla="*/ 10518391 w 10518391"/>
                <a:gd name="connsiteY1-4" fmla="*/ 328661 h 4943765"/>
                <a:gd name="connsiteX2-5" fmla="*/ 10518391 w 10518391"/>
                <a:gd name="connsiteY2-6" fmla="*/ 4615104 h 4943765"/>
                <a:gd name="connsiteX3-7" fmla="*/ 10189730 w 10518391"/>
                <a:gd name="connsiteY3-8" fmla="*/ 4943765 h 4943765"/>
                <a:gd name="connsiteX4-9" fmla="*/ 328661 w 10518391"/>
                <a:gd name="connsiteY4-10" fmla="*/ 4943765 h 4943765"/>
                <a:gd name="connsiteX5-11" fmla="*/ 0 w 10518391"/>
                <a:gd name="connsiteY5-12" fmla="*/ 4615104 h 4943765"/>
                <a:gd name="connsiteX6-13" fmla="*/ 0 w 10518391"/>
                <a:gd name="connsiteY6-14" fmla="*/ 328661 h 4943765"/>
                <a:gd name="connsiteX7-15" fmla="*/ 328661 w 10518391"/>
                <a:gd name="connsiteY7-16" fmla="*/ 0 h 4943765"/>
                <a:gd name="connsiteX8-17" fmla="*/ 4991915 w 10518391"/>
                <a:gd name="connsiteY8-18" fmla="*/ 0 h 4943765"/>
                <a:gd name="connsiteX9-19" fmla="*/ 5167005 w 10518391"/>
                <a:gd name="connsiteY9-20" fmla="*/ 175090 h 4943765"/>
                <a:gd name="connsiteX10-21" fmla="*/ 7351405 w 10518391"/>
                <a:gd name="connsiteY10-22" fmla="*/ 175090 h 4943765"/>
                <a:gd name="connsiteX11-23" fmla="*/ 7526495 w 10518391"/>
                <a:gd name="connsiteY11-24" fmla="*/ 0 h 4943765"/>
                <a:gd name="connsiteX12-25" fmla="*/ 10281170 w 10518391"/>
                <a:gd name="connsiteY12-26" fmla="*/ 91440 h 4943765"/>
                <a:gd name="connsiteX0-27" fmla="*/ 10189730 w 10518391"/>
                <a:gd name="connsiteY0-28" fmla="*/ 0 h 4943765"/>
                <a:gd name="connsiteX1-29" fmla="*/ 10518391 w 10518391"/>
                <a:gd name="connsiteY1-30" fmla="*/ 328661 h 4943765"/>
                <a:gd name="connsiteX2-31" fmla="*/ 10518391 w 10518391"/>
                <a:gd name="connsiteY2-32" fmla="*/ 4615104 h 4943765"/>
                <a:gd name="connsiteX3-33" fmla="*/ 10189730 w 10518391"/>
                <a:gd name="connsiteY3-34" fmla="*/ 4943765 h 4943765"/>
                <a:gd name="connsiteX4-35" fmla="*/ 328661 w 10518391"/>
                <a:gd name="connsiteY4-36" fmla="*/ 4943765 h 4943765"/>
                <a:gd name="connsiteX5-37" fmla="*/ 0 w 10518391"/>
                <a:gd name="connsiteY5-38" fmla="*/ 4615104 h 4943765"/>
                <a:gd name="connsiteX6-39" fmla="*/ 0 w 10518391"/>
                <a:gd name="connsiteY6-40" fmla="*/ 328661 h 4943765"/>
                <a:gd name="connsiteX7-41" fmla="*/ 328661 w 10518391"/>
                <a:gd name="connsiteY7-42" fmla="*/ 0 h 4943765"/>
                <a:gd name="connsiteX8-43" fmla="*/ 4991915 w 10518391"/>
                <a:gd name="connsiteY8-44" fmla="*/ 0 h 4943765"/>
                <a:gd name="connsiteX9-45" fmla="*/ 5167005 w 10518391"/>
                <a:gd name="connsiteY9-46" fmla="*/ 175090 h 4943765"/>
                <a:gd name="connsiteX10-47" fmla="*/ 7351405 w 10518391"/>
                <a:gd name="connsiteY10-48" fmla="*/ 175090 h 4943765"/>
                <a:gd name="connsiteX11-49" fmla="*/ 7526495 w 10518391"/>
                <a:gd name="connsiteY11-50" fmla="*/ 0 h 4943765"/>
                <a:gd name="connsiteX0-51" fmla="*/ 10189730 w 10518391"/>
                <a:gd name="connsiteY0-52" fmla="*/ 0 h 4943765"/>
                <a:gd name="connsiteX1-53" fmla="*/ 10518391 w 10518391"/>
                <a:gd name="connsiteY1-54" fmla="*/ 328661 h 4943765"/>
                <a:gd name="connsiteX2-55" fmla="*/ 10518391 w 10518391"/>
                <a:gd name="connsiteY2-56" fmla="*/ 4615104 h 4943765"/>
                <a:gd name="connsiteX3-57" fmla="*/ 10189730 w 10518391"/>
                <a:gd name="connsiteY3-58" fmla="*/ 4943765 h 4943765"/>
                <a:gd name="connsiteX4-59" fmla="*/ 328661 w 10518391"/>
                <a:gd name="connsiteY4-60" fmla="*/ 4943765 h 4943765"/>
                <a:gd name="connsiteX5-61" fmla="*/ 0 w 10518391"/>
                <a:gd name="connsiteY5-62" fmla="*/ 4615104 h 4943765"/>
                <a:gd name="connsiteX6-63" fmla="*/ 0 w 10518391"/>
                <a:gd name="connsiteY6-64" fmla="*/ 328661 h 4943765"/>
                <a:gd name="connsiteX7-65" fmla="*/ 328661 w 10518391"/>
                <a:gd name="connsiteY7-66" fmla="*/ 0 h 4943765"/>
                <a:gd name="connsiteX8-67" fmla="*/ 4991915 w 10518391"/>
                <a:gd name="connsiteY8-68" fmla="*/ 0 h 4943765"/>
                <a:gd name="connsiteX9-69" fmla="*/ 5167005 w 10518391"/>
                <a:gd name="connsiteY9-70" fmla="*/ 175090 h 4943765"/>
                <a:gd name="connsiteX10-71" fmla="*/ 7351405 w 10518391"/>
                <a:gd name="connsiteY10-72" fmla="*/ 175090 h 4943765"/>
                <a:gd name="connsiteX0-73" fmla="*/ 10189730 w 10518391"/>
                <a:gd name="connsiteY0-74" fmla="*/ 0 h 4943765"/>
                <a:gd name="connsiteX1-75" fmla="*/ 10518391 w 10518391"/>
                <a:gd name="connsiteY1-76" fmla="*/ 328661 h 4943765"/>
                <a:gd name="connsiteX2-77" fmla="*/ 10518391 w 10518391"/>
                <a:gd name="connsiteY2-78" fmla="*/ 4615104 h 4943765"/>
                <a:gd name="connsiteX3-79" fmla="*/ 10189730 w 10518391"/>
                <a:gd name="connsiteY3-80" fmla="*/ 4943765 h 4943765"/>
                <a:gd name="connsiteX4-81" fmla="*/ 328661 w 10518391"/>
                <a:gd name="connsiteY4-82" fmla="*/ 4943765 h 4943765"/>
                <a:gd name="connsiteX5-83" fmla="*/ 0 w 10518391"/>
                <a:gd name="connsiteY5-84" fmla="*/ 4615104 h 4943765"/>
                <a:gd name="connsiteX6-85" fmla="*/ 0 w 10518391"/>
                <a:gd name="connsiteY6-86" fmla="*/ 328661 h 4943765"/>
                <a:gd name="connsiteX7-87" fmla="*/ 328661 w 10518391"/>
                <a:gd name="connsiteY7-88" fmla="*/ 0 h 4943765"/>
                <a:gd name="connsiteX8-89" fmla="*/ 4991915 w 10518391"/>
                <a:gd name="connsiteY8-90" fmla="*/ 0 h 4943765"/>
                <a:gd name="connsiteX9-91" fmla="*/ 5167005 w 10518391"/>
                <a:gd name="connsiteY9-92" fmla="*/ 175090 h 4943765"/>
                <a:gd name="connsiteX0-93" fmla="*/ 10189730 w 10518391"/>
                <a:gd name="connsiteY0-94" fmla="*/ 0 h 4943765"/>
                <a:gd name="connsiteX1-95" fmla="*/ 10518391 w 10518391"/>
                <a:gd name="connsiteY1-96" fmla="*/ 328661 h 4943765"/>
                <a:gd name="connsiteX2-97" fmla="*/ 10518391 w 10518391"/>
                <a:gd name="connsiteY2-98" fmla="*/ 4615104 h 4943765"/>
                <a:gd name="connsiteX3-99" fmla="*/ 10189730 w 10518391"/>
                <a:gd name="connsiteY3-100" fmla="*/ 4943765 h 4943765"/>
                <a:gd name="connsiteX4-101" fmla="*/ 328661 w 10518391"/>
                <a:gd name="connsiteY4-102" fmla="*/ 4943765 h 4943765"/>
                <a:gd name="connsiteX5-103" fmla="*/ 0 w 10518391"/>
                <a:gd name="connsiteY5-104" fmla="*/ 4615104 h 4943765"/>
                <a:gd name="connsiteX6-105" fmla="*/ 0 w 10518391"/>
                <a:gd name="connsiteY6-106" fmla="*/ 328661 h 4943765"/>
                <a:gd name="connsiteX7-107" fmla="*/ 328661 w 10518391"/>
                <a:gd name="connsiteY7-108" fmla="*/ 0 h 4943765"/>
                <a:gd name="connsiteX8-109" fmla="*/ 4991915 w 10518391"/>
                <a:gd name="connsiteY8-110" fmla="*/ 0 h 4943765"/>
                <a:gd name="connsiteX0-111" fmla="*/ 10189730 w 10518391"/>
                <a:gd name="connsiteY0-112" fmla="*/ 0 h 4943765"/>
                <a:gd name="connsiteX1-113" fmla="*/ 10518391 w 10518391"/>
                <a:gd name="connsiteY1-114" fmla="*/ 328661 h 4943765"/>
                <a:gd name="connsiteX2-115" fmla="*/ 10518391 w 10518391"/>
                <a:gd name="connsiteY2-116" fmla="*/ 4615104 h 4943765"/>
                <a:gd name="connsiteX3-117" fmla="*/ 10189730 w 10518391"/>
                <a:gd name="connsiteY3-118" fmla="*/ 4943765 h 4943765"/>
                <a:gd name="connsiteX4-119" fmla="*/ 328661 w 10518391"/>
                <a:gd name="connsiteY4-120" fmla="*/ 4943765 h 4943765"/>
                <a:gd name="connsiteX5-121" fmla="*/ 0 w 10518391"/>
                <a:gd name="connsiteY5-122" fmla="*/ 4615104 h 4943765"/>
                <a:gd name="connsiteX6-123" fmla="*/ 0 w 10518391"/>
                <a:gd name="connsiteY6-124" fmla="*/ 328661 h 4943765"/>
                <a:gd name="connsiteX7-125" fmla="*/ 328661 w 10518391"/>
                <a:gd name="connsiteY7-126" fmla="*/ 0 h 4943765"/>
                <a:gd name="connsiteX0-127" fmla="*/ 10189730 w 10518391"/>
                <a:gd name="connsiteY0-128" fmla="*/ 0 h 4943765"/>
                <a:gd name="connsiteX1-129" fmla="*/ 10518391 w 10518391"/>
                <a:gd name="connsiteY1-130" fmla="*/ 328661 h 4943765"/>
                <a:gd name="connsiteX2-131" fmla="*/ 10518391 w 10518391"/>
                <a:gd name="connsiteY2-132" fmla="*/ 4615104 h 4943765"/>
                <a:gd name="connsiteX3-133" fmla="*/ 10189730 w 10518391"/>
                <a:gd name="connsiteY3-134" fmla="*/ 4943765 h 4943765"/>
                <a:gd name="connsiteX4-135" fmla="*/ 328661 w 10518391"/>
                <a:gd name="connsiteY4-136" fmla="*/ 4943765 h 4943765"/>
                <a:gd name="connsiteX5-137" fmla="*/ 0 w 10518391"/>
                <a:gd name="connsiteY5-138" fmla="*/ 4615104 h 4943765"/>
                <a:gd name="connsiteX6-139" fmla="*/ 0 w 10518391"/>
                <a:gd name="connsiteY6-140" fmla="*/ 328661 h 4943765"/>
                <a:gd name="connsiteX0-141" fmla="*/ 10189730 w 10518391"/>
                <a:gd name="connsiteY0-142" fmla="*/ 0 h 4943765"/>
                <a:gd name="connsiteX1-143" fmla="*/ 10518391 w 10518391"/>
                <a:gd name="connsiteY1-144" fmla="*/ 328661 h 4943765"/>
                <a:gd name="connsiteX2-145" fmla="*/ 10518391 w 10518391"/>
                <a:gd name="connsiteY2-146" fmla="*/ 4615104 h 4943765"/>
                <a:gd name="connsiteX3-147" fmla="*/ 10189730 w 10518391"/>
                <a:gd name="connsiteY3-148" fmla="*/ 4943765 h 4943765"/>
                <a:gd name="connsiteX4-149" fmla="*/ 328661 w 10518391"/>
                <a:gd name="connsiteY4-150" fmla="*/ 4943765 h 4943765"/>
                <a:gd name="connsiteX5-151" fmla="*/ 0 w 10518391"/>
                <a:gd name="connsiteY5-152" fmla="*/ 4615104 h 4943765"/>
                <a:gd name="connsiteX0-153" fmla="*/ 9861069 w 10189730"/>
                <a:gd name="connsiteY0-154" fmla="*/ 0 h 4943765"/>
                <a:gd name="connsiteX1-155" fmla="*/ 10189730 w 10189730"/>
                <a:gd name="connsiteY1-156" fmla="*/ 328661 h 4943765"/>
                <a:gd name="connsiteX2-157" fmla="*/ 10189730 w 10189730"/>
                <a:gd name="connsiteY2-158" fmla="*/ 4615104 h 4943765"/>
                <a:gd name="connsiteX3-159" fmla="*/ 9861069 w 10189730"/>
                <a:gd name="connsiteY3-160" fmla="*/ 4943765 h 4943765"/>
                <a:gd name="connsiteX4-161" fmla="*/ 0 w 10189730"/>
                <a:gd name="connsiteY4-162" fmla="*/ 4943765 h 4943765"/>
                <a:gd name="connsiteX0-163" fmla="*/ 0 w 328661"/>
                <a:gd name="connsiteY0-164" fmla="*/ 0 h 4943765"/>
                <a:gd name="connsiteX1-165" fmla="*/ 328661 w 328661"/>
                <a:gd name="connsiteY1-166" fmla="*/ 328661 h 4943765"/>
                <a:gd name="connsiteX2-167" fmla="*/ 328661 w 328661"/>
                <a:gd name="connsiteY2-168" fmla="*/ 4615104 h 4943765"/>
                <a:gd name="connsiteX3-169" fmla="*/ 0 w 328661"/>
                <a:gd name="connsiteY3-170" fmla="*/ 4943765 h 4943765"/>
                <a:gd name="connsiteX0-171" fmla="*/ 328661 w 328661"/>
                <a:gd name="connsiteY0-172" fmla="*/ 0 h 4615104"/>
                <a:gd name="connsiteX1-173" fmla="*/ 328661 w 328661"/>
                <a:gd name="connsiteY1-174" fmla="*/ 4286443 h 4615104"/>
                <a:gd name="connsiteX2-175" fmla="*/ 0 w 328661"/>
                <a:gd name="connsiteY2-176" fmla="*/ 4615104 h 4615104"/>
                <a:gd name="connsiteX0-177" fmla="*/ 321041 w 328661"/>
                <a:gd name="connsiteY0-178" fmla="*/ 0 h 904164"/>
                <a:gd name="connsiteX1-179" fmla="*/ 328661 w 328661"/>
                <a:gd name="connsiteY1-180" fmla="*/ 575503 h 904164"/>
                <a:gd name="connsiteX2-181" fmla="*/ 0 w 328661"/>
                <a:gd name="connsiteY2-182" fmla="*/ 904164 h 90416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328661" h="904164">
                  <a:moveTo>
                    <a:pt x="321041" y="0"/>
                  </a:moveTo>
                  <a:lnTo>
                    <a:pt x="328661" y="575503"/>
                  </a:lnTo>
                  <a:cubicBezTo>
                    <a:pt x="328661" y="757017"/>
                    <a:pt x="181514" y="904164"/>
                    <a:pt x="0" y="904164"/>
                  </a:cubicBezTo>
                </a:path>
              </a:pathLst>
            </a:custGeom>
            <a:noFill/>
            <a:ln w="139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endParaRPr>
            </a:p>
          </p:txBody>
        </p:sp>
        <p:cxnSp>
          <p:nvCxnSpPr>
            <p:cNvPr id="124" name="直接连接符 123"/>
            <p:cNvCxnSpPr/>
            <p:nvPr>
              <p:custDataLst>
                <p:tags r:id="rId21"/>
              </p:custDataLst>
            </p:nvPr>
          </p:nvCxnSpPr>
          <p:spPr>
            <a:xfrm>
              <a:off x="5866" y="12807"/>
              <a:ext cx="1327" cy="0"/>
            </a:xfrm>
            <a:prstGeom prst="line">
              <a:avLst/>
            </a:prstGeom>
            <a:ln w="139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直接连接符 124"/>
            <p:cNvCxnSpPr/>
            <p:nvPr>
              <p:custDataLst>
                <p:tags r:id="rId22"/>
              </p:custDataLst>
            </p:nvPr>
          </p:nvCxnSpPr>
          <p:spPr>
            <a:xfrm>
              <a:off x="9495" y="6024"/>
              <a:ext cx="2870" cy="0"/>
            </a:xfrm>
            <a:prstGeom prst="line">
              <a:avLst/>
            </a:prstGeom>
            <a:ln w="22225">
              <a:solidFill>
                <a:schemeClr val="accent1"/>
              </a:solidFill>
              <a:prstDash val="sysDot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图片 4" descr="调整图片为展厅风格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33400" y="4876800"/>
            <a:ext cx="5172710" cy="1800225"/>
          </a:xfrm>
          <a:prstGeom prst="rect">
            <a:avLst/>
          </a:prstGeom>
        </p:spPr>
      </p:pic>
      <p:grpSp>
        <p:nvGrpSpPr>
          <p:cNvPr id="9" name="组合 8"/>
          <p:cNvGrpSpPr/>
          <p:nvPr>
            <p:custDataLst>
              <p:tags r:id="rId24"/>
            </p:custDataLst>
          </p:nvPr>
        </p:nvGrpSpPr>
        <p:grpSpPr>
          <a:xfrm rot="0">
            <a:off x="7239000" y="2566670"/>
            <a:ext cx="4257675" cy="1813560"/>
            <a:chOff x="2382" y="5997"/>
            <a:chExt cx="14387" cy="6810"/>
          </a:xfrm>
        </p:grpSpPr>
        <p:sp>
          <p:nvSpPr>
            <p:cNvPr id="11" name="任意多边形 10"/>
            <p:cNvSpPr/>
            <p:nvPr>
              <p:custDataLst>
                <p:tags r:id="rId25"/>
              </p:custDataLst>
            </p:nvPr>
          </p:nvSpPr>
          <p:spPr>
            <a:xfrm rot="5400000" flipH="1" flipV="1">
              <a:off x="15928" y="5604"/>
              <a:ext cx="448" cy="1234"/>
            </a:xfrm>
            <a:custGeom>
              <a:avLst/>
              <a:gdLst>
                <a:gd name="connsiteX0" fmla="*/ 328661 w 10518391"/>
                <a:gd name="connsiteY0" fmla="*/ 0 h 4943765"/>
                <a:gd name="connsiteX1" fmla="*/ 4991915 w 10518391"/>
                <a:gd name="connsiteY1" fmla="*/ 0 h 4943765"/>
                <a:gd name="connsiteX2" fmla="*/ 5167005 w 10518391"/>
                <a:gd name="connsiteY2" fmla="*/ 175090 h 4943765"/>
                <a:gd name="connsiteX3" fmla="*/ 7351405 w 10518391"/>
                <a:gd name="connsiteY3" fmla="*/ 175090 h 4943765"/>
                <a:gd name="connsiteX4" fmla="*/ 7526495 w 10518391"/>
                <a:gd name="connsiteY4" fmla="*/ 0 h 4943765"/>
                <a:gd name="connsiteX5" fmla="*/ 10189730 w 10518391"/>
                <a:gd name="connsiteY5" fmla="*/ 0 h 4943765"/>
                <a:gd name="connsiteX6" fmla="*/ 10518391 w 10518391"/>
                <a:gd name="connsiteY6" fmla="*/ 328661 h 4943765"/>
                <a:gd name="connsiteX7" fmla="*/ 10518391 w 10518391"/>
                <a:gd name="connsiteY7" fmla="*/ 4615104 h 4943765"/>
                <a:gd name="connsiteX8" fmla="*/ 10189730 w 10518391"/>
                <a:gd name="connsiteY8" fmla="*/ 4943765 h 4943765"/>
                <a:gd name="connsiteX9" fmla="*/ 328661 w 10518391"/>
                <a:gd name="connsiteY9" fmla="*/ 4943765 h 4943765"/>
                <a:gd name="connsiteX10" fmla="*/ 0 w 10518391"/>
                <a:gd name="connsiteY10" fmla="*/ 4615104 h 4943765"/>
                <a:gd name="connsiteX11" fmla="*/ 0 w 10518391"/>
                <a:gd name="connsiteY11" fmla="*/ 328661 h 4943765"/>
                <a:gd name="connsiteX12" fmla="*/ 328661 w 10518391"/>
                <a:gd name="connsiteY12" fmla="*/ 0 h 4943765"/>
                <a:gd name="connsiteX0-1" fmla="*/ 10189730 w 10518391"/>
                <a:gd name="connsiteY0-2" fmla="*/ 0 h 4943765"/>
                <a:gd name="connsiteX1-3" fmla="*/ 10518391 w 10518391"/>
                <a:gd name="connsiteY1-4" fmla="*/ 328661 h 4943765"/>
                <a:gd name="connsiteX2-5" fmla="*/ 10518391 w 10518391"/>
                <a:gd name="connsiteY2-6" fmla="*/ 4615104 h 4943765"/>
                <a:gd name="connsiteX3-7" fmla="*/ 10189730 w 10518391"/>
                <a:gd name="connsiteY3-8" fmla="*/ 4943765 h 4943765"/>
                <a:gd name="connsiteX4-9" fmla="*/ 328661 w 10518391"/>
                <a:gd name="connsiteY4-10" fmla="*/ 4943765 h 4943765"/>
                <a:gd name="connsiteX5-11" fmla="*/ 0 w 10518391"/>
                <a:gd name="connsiteY5-12" fmla="*/ 4615104 h 4943765"/>
                <a:gd name="connsiteX6-13" fmla="*/ 0 w 10518391"/>
                <a:gd name="connsiteY6-14" fmla="*/ 328661 h 4943765"/>
                <a:gd name="connsiteX7-15" fmla="*/ 328661 w 10518391"/>
                <a:gd name="connsiteY7-16" fmla="*/ 0 h 4943765"/>
                <a:gd name="connsiteX8-17" fmla="*/ 4991915 w 10518391"/>
                <a:gd name="connsiteY8-18" fmla="*/ 0 h 4943765"/>
                <a:gd name="connsiteX9-19" fmla="*/ 5167005 w 10518391"/>
                <a:gd name="connsiteY9-20" fmla="*/ 175090 h 4943765"/>
                <a:gd name="connsiteX10-21" fmla="*/ 7351405 w 10518391"/>
                <a:gd name="connsiteY10-22" fmla="*/ 175090 h 4943765"/>
                <a:gd name="connsiteX11-23" fmla="*/ 7526495 w 10518391"/>
                <a:gd name="connsiteY11-24" fmla="*/ 0 h 4943765"/>
                <a:gd name="connsiteX12-25" fmla="*/ 10281170 w 10518391"/>
                <a:gd name="connsiteY12-26" fmla="*/ 91440 h 4943765"/>
                <a:gd name="connsiteX0-27" fmla="*/ 10189730 w 10518391"/>
                <a:gd name="connsiteY0-28" fmla="*/ 0 h 4943765"/>
                <a:gd name="connsiteX1-29" fmla="*/ 10518391 w 10518391"/>
                <a:gd name="connsiteY1-30" fmla="*/ 328661 h 4943765"/>
                <a:gd name="connsiteX2-31" fmla="*/ 10518391 w 10518391"/>
                <a:gd name="connsiteY2-32" fmla="*/ 4615104 h 4943765"/>
                <a:gd name="connsiteX3-33" fmla="*/ 10189730 w 10518391"/>
                <a:gd name="connsiteY3-34" fmla="*/ 4943765 h 4943765"/>
                <a:gd name="connsiteX4-35" fmla="*/ 328661 w 10518391"/>
                <a:gd name="connsiteY4-36" fmla="*/ 4943765 h 4943765"/>
                <a:gd name="connsiteX5-37" fmla="*/ 0 w 10518391"/>
                <a:gd name="connsiteY5-38" fmla="*/ 4615104 h 4943765"/>
                <a:gd name="connsiteX6-39" fmla="*/ 0 w 10518391"/>
                <a:gd name="connsiteY6-40" fmla="*/ 328661 h 4943765"/>
                <a:gd name="connsiteX7-41" fmla="*/ 328661 w 10518391"/>
                <a:gd name="connsiteY7-42" fmla="*/ 0 h 4943765"/>
                <a:gd name="connsiteX8-43" fmla="*/ 4991915 w 10518391"/>
                <a:gd name="connsiteY8-44" fmla="*/ 0 h 4943765"/>
                <a:gd name="connsiteX9-45" fmla="*/ 5167005 w 10518391"/>
                <a:gd name="connsiteY9-46" fmla="*/ 175090 h 4943765"/>
                <a:gd name="connsiteX10-47" fmla="*/ 7351405 w 10518391"/>
                <a:gd name="connsiteY10-48" fmla="*/ 175090 h 4943765"/>
                <a:gd name="connsiteX11-49" fmla="*/ 7526495 w 10518391"/>
                <a:gd name="connsiteY11-50" fmla="*/ 0 h 4943765"/>
                <a:gd name="connsiteX0-51" fmla="*/ 10189730 w 10518391"/>
                <a:gd name="connsiteY0-52" fmla="*/ 0 h 4943765"/>
                <a:gd name="connsiteX1-53" fmla="*/ 10518391 w 10518391"/>
                <a:gd name="connsiteY1-54" fmla="*/ 328661 h 4943765"/>
                <a:gd name="connsiteX2-55" fmla="*/ 10518391 w 10518391"/>
                <a:gd name="connsiteY2-56" fmla="*/ 4615104 h 4943765"/>
                <a:gd name="connsiteX3-57" fmla="*/ 10189730 w 10518391"/>
                <a:gd name="connsiteY3-58" fmla="*/ 4943765 h 4943765"/>
                <a:gd name="connsiteX4-59" fmla="*/ 328661 w 10518391"/>
                <a:gd name="connsiteY4-60" fmla="*/ 4943765 h 4943765"/>
                <a:gd name="connsiteX5-61" fmla="*/ 0 w 10518391"/>
                <a:gd name="connsiteY5-62" fmla="*/ 4615104 h 4943765"/>
                <a:gd name="connsiteX6-63" fmla="*/ 0 w 10518391"/>
                <a:gd name="connsiteY6-64" fmla="*/ 328661 h 4943765"/>
                <a:gd name="connsiteX7-65" fmla="*/ 328661 w 10518391"/>
                <a:gd name="connsiteY7-66" fmla="*/ 0 h 4943765"/>
                <a:gd name="connsiteX8-67" fmla="*/ 4991915 w 10518391"/>
                <a:gd name="connsiteY8-68" fmla="*/ 0 h 4943765"/>
                <a:gd name="connsiteX9-69" fmla="*/ 5167005 w 10518391"/>
                <a:gd name="connsiteY9-70" fmla="*/ 175090 h 4943765"/>
                <a:gd name="connsiteX10-71" fmla="*/ 7351405 w 10518391"/>
                <a:gd name="connsiteY10-72" fmla="*/ 175090 h 4943765"/>
                <a:gd name="connsiteX0-73" fmla="*/ 10189730 w 10518391"/>
                <a:gd name="connsiteY0-74" fmla="*/ 0 h 4943765"/>
                <a:gd name="connsiteX1-75" fmla="*/ 10518391 w 10518391"/>
                <a:gd name="connsiteY1-76" fmla="*/ 328661 h 4943765"/>
                <a:gd name="connsiteX2-77" fmla="*/ 10518391 w 10518391"/>
                <a:gd name="connsiteY2-78" fmla="*/ 4615104 h 4943765"/>
                <a:gd name="connsiteX3-79" fmla="*/ 10189730 w 10518391"/>
                <a:gd name="connsiteY3-80" fmla="*/ 4943765 h 4943765"/>
                <a:gd name="connsiteX4-81" fmla="*/ 328661 w 10518391"/>
                <a:gd name="connsiteY4-82" fmla="*/ 4943765 h 4943765"/>
                <a:gd name="connsiteX5-83" fmla="*/ 0 w 10518391"/>
                <a:gd name="connsiteY5-84" fmla="*/ 4615104 h 4943765"/>
                <a:gd name="connsiteX6-85" fmla="*/ 0 w 10518391"/>
                <a:gd name="connsiteY6-86" fmla="*/ 328661 h 4943765"/>
                <a:gd name="connsiteX7-87" fmla="*/ 328661 w 10518391"/>
                <a:gd name="connsiteY7-88" fmla="*/ 0 h 4943765"/>
                <a:gd name="connsiteX8-89" fmla="*/ 4991915 w 10518391"/>
                <a:gd name="connsiteY8-90" fmla="*/ 0 h 4943765"/>
                <a:gd name="connsiteX9-91" fmla="*/ 5167005 w 10518391"/>
                <a:gd name="connsiteY9-92" fmla="*/ 175090 h 4943765"/>
                <a:gd name="connsiteX0-93" fmla="*/ 10189730 w 10518391"/>
                <a:gd name="connsiteY0-94" fmla="*/ 0 h 4943765"/>
                <a:gd name="connsiteX1-95" fmla="*/ 10518391 w 10518391"/>
                <a:gd name="connsiteY1-96" fmla="*/ 328661 h 4943765"/>
                <a:gd name="connsiteX2-97" fmla="*/ 10518391 w 10518391"/>
                <a:gd name="connsiteY2-98" fmla="*/ 4615104 h 4943765"/>
                <a:gd name="connsiteX3-99" fmla="*/ 10189730 w 10518391"/>
                <a:gd name="connsiteY3-100" fmla="*/ 4943765 h 4943765"/>
                <a:gd name="connsiteX4-101" fmla="*/ 328661 w 10518391"/>
                <a:gd name="connsiteY4-102" fmla="*/ 4943765 h 4943765"/>
                <a:gd name="connsiteX5-103" fmla="*/ 0 w 10518391"/>
                <a:gd name="connsiteY5-104" fmla="*/ 4615104 h 4943765"/>
                <a:gd name="connsiteX6-105" fmla="*/ 0 w 10518391"/>
                <a:gd name="connsiteY6-106" fmla="*/ 328661 h 4943765"/>
                <a:gd name="connsiteX7-107" fmla="*/ 328661 w 10518391"/>
                <a:gd name="connsiteY7-108" fmla="*/ 0 h 4943765"/>
                <a:gd name="connsiteX8-109" fmla="*/ 4991915 w 10518391"/>
                <a:gd name="connsiteY8-110" fmla="*/ 0 h 4943765"/>
                <a:gd name="connsiteX0-111" fmla="*/ 10189730 w 10518391"/>
                <a:gd name="connsiteY0-112" fmla="*/ 0 h 4943765"/>
                <a:gd name="connsiteX1-113" fmla="*/ 10518391 w 10518391"/>
                <a:gd name="connsiteY1-114" fmla="*/ 328661 h 4943765"/>
                <a:gd name="connsiteX2-115" fmla="*/ 10518391 w 10518391"/>
                <a:gd name="connsiteY2-116" fmla="*/ 4615104 h 4943765"/>
                <a:gd name="connsiteX3-117" fmla="*/ 10189730 w 10518391"/>
                <a:gd name="connsiteY3-118" fmla="*/ 4943765 h 4943765"/>
                <a:gd name="connsiteX4-119" fmla="*/ 328661 w 10518391"/>
                <a:gd name="connsiteY4-120" fmla="*/ 4943765 h 4943765"/>
                <a:gd name="connsiteX5-121" fmla="*/ 0 w 10518391"/>
                <a:gd name="connsiteY5-122" fmla="*/ 4615104 h 4943765"/>
                <a:gd name="connsiteX6-123" fmla="*/ 0 w 10518391"/>
                <a:gd name="connsiteY6-124" fmla="*/ 328661 h 4943765"/>
                <a:gd name="connsiteX7-125" fmla="*/ 328661 w 10518391"/>
                <a:gd name="connsiteY7-126" fmla="*/ 0 h 4943765"/>
                <a:gd name="connsiteX0-127" fmla="*/ 10189730 w 10518391"/>
                <a:gd name="connsiteY0-128" fmla="*/ 0 h 4943765"/>
                <a:gd name="connsiteX1-129" fmla="*/ 10518391 w 10518391"/>
                <a:gd name="connsiteY1-130" fmla="*/ 328661 h 4943765"/>
                <a:gd name="connsiteX2-131" fmla="*/ 10518391 w 10518391"/>
                <a:gd name="connsiteY2-132" fmla="*/ 4615104 h 4943765"/>
                <a:gd name="connsiteX3-133" fmla="*/ 10189730 w 10518391"/>
                <a:gd name="connsiteY3-134" fmla="*/ 4943765 h 4943765"/>
                <a:gd name="connsiteX4-135" fmla="*/ 328661 w 10518391"/>
                <a:gd name="connsiteY4-136" fmla="*/ 4943765 h 4943765"/>
                <a:gd name="connsiteX5-137" fmla="*/ 0 w 10518391"/>
                <a:gd name="connsiteY5-138" fmla="*/ 4615104 h 4943765"/>
                <a:gd name="connsiteX6-139" fmla="*/ 0 w 10518391"/>
                <a:gd name="connsiteY6-140" fmla="*/ 328661 h 4943765"/>
                <a:gd name="connsiteX0-141" fmla="*/ 10189730 w 10518391"/>
                <a:gd name="connsiteY0-142" fmla="*/ 0 h 4943765"/>
                <a:gd name="connsiteX1-143" fmla="*/ 10518391 w 10518391"/>
                <a:gd name="connsiteY1-144" fmla="*/ 328661 h 4943765"/>
                <a:gd name="connsiteX2-145" fmla="*/ 10518391 w 10518391"/>
                <a:gd name="connsiteY2-146" fmla="*/ 4615104 h 4943765"/>
                <a:gd name="connsiteX3-147" fmla="*/ 10189730 w 10518391"/>
                <a:gd name="connsiteY3-148" fmla="*/ 4943765 h 4943765"/>
                <a:gd name="connsiteX4-149" fmla="*/ 328661 w 10518391"/>
                <a:gd name="connsiteY4-150" fmla="*/ 4943765 h 4943765"/>
                <a:gd name="connsiteX5-151" fmla="*/ 0 w 10518391"/>
                <a:gd name="connsiteY5-152" fmla="*/ 4615104 h 4943765"/>
                <a:gd name="connsiteX0-153" fmla="*/ 9861069 w 10189730"/>
                <a:gd name="connsiteY0-154" fmla="*/ 0 h 4943765"/>
                <a:gd name="connsiteX1-155" fmla="*/ 10189730 w 10189730"/>
                <a:gd name="connsiteY1-156" fmla="*/ 328661 h 4943765"/>
                <a:gd name="connsiteX2-157" fmla="*/ 10189730 w 10189730"/>
                <a:gd name="connsiteY2-158" fmla="*/ 4615104 h 4943765"/>
                <a:gd name="connsiteX3-159" fmla="*/ 9861069 w 10189730"/>
                <a:gd name="connsiteY3-160" fmla="*/ 4943765 h 4943765"/>
                <a:gd name="connsiteX4-161" fmla="*/ 0 w 10189730"/>
                <a:gd name="connsiteY4-162" fmla="*/ 4943765 h 4943765"/>
                <a:gd name="connsiteX0-163" fmla="*/ 0 w 328661"/>
                <a:gd name="connsiteY0-164" fmla="*/ 0 h 4943765"/>
                <a:gd name="connsiteX1-165" fmla="*/ 328661 w 328661"/>
                <a:gd name="connsiteY1-166" fmla="*/ 328661 h 4943765"/>
                <a:gd name="connsiteX2-167" fmla="*/ 328661 w 328661"/>
                <a:gd name="connsiteY2-168" fmla="*/ 4615104 h 4943765"/>
                <a:gd name="connsiteX3-169" fmla="*/ 0 w 328661"/>
                <a:gd name="connsiteY3-170" fmla="*/ 4943765 h 4943765"/>
                <a:gd name="connsiteX0-171" fmla="*/ 328661 w 328661"/>
                <a:gd name="connsiteY0-172" fmla="*/ 0 h 4615104"/>
                <a:gd name="connsiteX1-173" fmla="*/ 328661 w 328661"/>
                <a:gd name="connsiteY1-174" fmla="*/ 4286443 h 4615104"/>
                <a:gd name="connsiteX2-175" fmla="*/ 0 w 328661"/>
                <a:gd name="connsiteY2-176" fmla="*/ 4615104 h 4615104"/>
                <a:gd name="connsiteX0-177" fmla="*/ 321041 w 328661"/>
                <a:gd name="connsiteY0-178" fmla="*/ 0 h 904164"/>
                <a:gd name="connsiteX1-179" fmla="*/ 328661 w 328661"/>
                <a:gd name="connsiteY1-180" fmla="*/ 575503 h 904164"/>
                <a:gd name="connsiteX2-181" fmla="*/ 0 w 328661"/>
                <a:gd name="connsiteY2-182" fmla="*/ 904164 h 90416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328661" h="904164">
                  <a:moveTo>
                    <a:pt x="321041" y="0"/>
                  </a:moveTo>
                  <a:lnTo>
                    <a:pt x="328661" y="575503"/>
                  </a:lnTo>
                  <a:cubicBezTo>
                    <a:pt x="328661" y="757017"/>
                    <a:pt x="181514" y="904164"/>
                    <a:pt x="0" y="904164"/>
                  </a:cubicBezTo>
                </a:path>
              </a:pathLst>
            </a:custGeom>
            <a:noFill/>
            <a:ln w="139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endParaRPr>
            </a:p>
          </p:txBody>
        </p:sp>
        <p:sp>
          <p:nvSpPr>
            <p:cNvPr id="12" name="任意多边形 11"/>
            <p:cNvSpPr/>
            <p:nvPr>
              <p:custDataLst>
                <p:tags r:id="rId26"/>
              </p:custDataLst>
            </p:nvPr>
          </p:nvSpPr>
          <p:spPr>
            <a:xfrm flipH="1" flipV="1">
              <a:off x="2382" y="6024"/>
              <a:ext cx="448" cy="1234"/>
            </a:xfrm>
            <a:custGeom>
              <a:avLst/>
              <a:gdLst>
                <a:gd name="connsiteX0" fmla="*/ 328661 w 10518391"/>
                <a:gd name="connsiteY0" fmla="*/ 0 h 4943765"/>
                <a:gd name="connsiteX1" fmla="*/ 4991915 w 10518391"/>
                <a:gd name="connsiteY1" fmla="*/ 0 h 4943765"/>
                <a:gd name="connsiteX2" fmla="*/ 5167005 w 10518391"/>
                <a:gd name="connsiteY2" fmla="*/ 175090 h 4943765"/>
                <a:gd name="connsiteX3" fmla="*/ 7351405 w 10518391"/>
                <a:gd name="connsiteY3" fmla="*/ 175090 h 4943765"/>
                <a:gd name="connsiteX4" fmla="*/ 7526495 w 10518391"/>
                <a:gd name="connsiteY4" fmla="*/ 0 h 4943765"/>
                <a:gd name="connsiteX5" fmla="*/ 10189730 w 10518391"/>
                <a:gd name="connsiteY5" fmla="*/ 0 h 4943765"/>
                <a:gd name="connsiteX6" fmla="*/ 10518391 w 10518391"/>
                <a:gd name="connsiteY6" fmla="*/ 328661 h 4943765"/>
                <a:gd name="connsiteX7" fmla="*/ 10518391 w 10518391"/>
                <a:gd name="connsiteY7" fmla="*/ 4615104 h 4943765"/>
                <a:gd name="connsiteX8" fmla="*/ 10189730 w 10518391"/>
                <a:gd name="connsiteY8" fmla="*/ 4943765 h 4943765"/>
                <a:gd name="connsiteX9" fmla="*/ 328661 w 10518391"/>
                <a:gd name="connsiteY9" fmla="*/ 4943765 h 4943765"/>
                <a:gd name="connsiteX10" fmla="*/ 0 w 10518391"/>
                <a:gd name="connsiteY10" fmla="*/ 4615104 h 4943765"/>
                <a:gd name="connsiteX11" fmla="*/ 0 w 10518391"/>
                <a:gd name="connsiteY11" fmla="*/ 328661 h 4943765"/>
                <a:gd name="connsiteX12" fmla="*/ 328661 w 10518391"/>
                <a:gd name="connsiteY12" fmla="*/ 0 h 4943765"/>
                <a:gd name="connsiteX0-1" fmla="*/ 10189730 w 10518391"/>
                <a:gd name="connsiteY0-2" fmla="*/ 0 h 4943765"/>
                <a:gd name="connsiteX1-3" fmla="*/ 10518391 w 10518391"/>
                <a:gd name="connsiteY1-4" fmla="*/ 328661 h 4943765"/>
                <a:gd name="connsiteX2-5" fmla="*/ 10518391 w 10518391"/>
                <a:gd name="connsiteY2-6" fmla="*/ 4615104 h 4943765"/>
                <a:gd name="connsiteX3-7" fmla="*/ 10189730 w 10518391"/>
                <a:gd name="connsiteY3-8" fmla="*/ 4943765 h 4943765"/>
                <a:gd name="connsiteX4-9" fmla="*/ 328661 w 10518391"/>
                <a:gd name="connsiteY4-10" fmla="*/ 4943765 h 4943765"/>
                <a:gd name="connsiteX5-11" fmla="*/ 0 w 10518391"/>
                <a:gd name="connsiteY5-12" fmla="*/ 4615104 h 4943765"/>
                <a:gd name="connsiteX6-13" fmla="*/ 0 w 10518391"/>
                <a:gd name="connsiteY6-14" fmla="*/ 328661 h 4943765"/>
                <a:gd name="connsiteX7-15" fmla="*/ 328661 w 10518391"/>
                <a:gd name="connsiteY7-16" fmla="*/ 0 h 4943765"/>
                <a:gd name="connsiteX8-17" fmla="*/ 4991915 w 10518391"/>
                <a:gd name="connsiteY8-18" fmla="*/ 0 h 4943765"/>
                <a:gd name="connsiteX9-19" fmla="*/ 5167005 w 10518391"/>
                <a:gd name="connsiteY9-20" fmla="*/ 175090 h 4943765"/>
                <a:gd name="connsiteX10-21" fmla="*/ 7351405 w 10518391"/>
                <a:gd name="connsiteY10-22" fmla="*/ 175090 h 4943765"/>
                <a:gd name="connsiteX11-23" fmla="*/ 7526495 w 10518391"/>
                <a:gd name="connsiteY11-24" fmla="*/ 0 h 4943765"/>
                <a:gd name="connsiteX12-25" fmla="*/ 10281170 w 10518391"/>
                <a:gd name="connsiteY12-26" fmla="*/ 91440 h 4943765"/>
                <a:gd name="connsiteX0-27" fmla="*/ 10189730 w 10518391"/>
                <a:gd name="connsiteY0-28" fmla="*/ 0 h 4943765"/>
                <a:gd name="connsiteX1-29" fmla="*/ 10518391 w 10518391"/>
                <a:gd name="connsiteY1-30" fmla="*/ 328661 h 4943765"/>
                <a:gd name="connsiteX2-31" fmla="*/ 10518391 w 10518391"/>
                <a:gd name="connsiteY2-32" fmla="*/ 4615104 h 4943765"/>
                <a:gd name="connsiteX3-33" fmla="*/ 10189730 w 10518391"/>
                <a:gd name="connsiteY3-34" fmla="*/ 4943765 h 4943765"/>
                <a:gd name="connsiteX4-35" fmla="*/ 328661 w 10518391"/>
                <a:gd name="connsiteY4-36" fmla="*/ 4943765 h 4943765"/>
                <a:gd name="connsiteX5-37" fmla="*/ 0 w 10518391"/>
                <a:gd name="connsiteY5-38" fmla="*/ 4615104 h 4943765"/>
                <a:gd name="connsiteX6-39" fmla="*/ 0 w 10518391"/>
                <a:gd name="connsiteY6-40" fmla="*/ 328661 h 4943765"/>
                <a:gd name="connsiteX7-41" fmla="*/ 328661 w 10518391"/>
                <a:gd name="connsiteY7-42" fmla="*/ 0 h 4943765"/>
                <a:gd name="connsiteX8-43" fmla="*/ 4991915 w 10518391"/>
                <a:gd name="connsiteY8-44" fmla="*/ 0 h 4943765"/>
                <a:gd name="connsiteX9-45" fmla="*/ 5167005 w 10518391"/>
                <a:gd name="connsiteY9-46" fmla="*/ 175090 h 4943765"/>
                <a:gd name="connsiteX10-47" fmla="*/ 7351405 w 10518391"/>
                <a:gd name="connsiteY10-48" fmla="*/ 175090 h 4943765"/>
                <a:gd name="connsiteX11-49" fmla="*/ 7526495 w 10518391"/>
                <a:gd name="connsiteY11-50" fmla="*/ 0 h 4943765"/>
                <a:gd name="connsiteX0-51" fmla="*/ 10189730 w 10518391"/>
                <a:gd name="connsiteY0-52" fmla="*/ 0 h 4943765"/>
                <a:gd name="connsiteX1-53" fmla="*/ 10518391 w 10518391"/>
                <a:gd name="connsiteY1-54" fmla="*/ 328661 h 4943765"/>
                <a:gd name="connsiteX2-55" fmla="*/ 10518391 w 10518391"/>
                <a:gd name="connsiteY2-56" fmla="*/ 4615104 h 4943765"/>
                <a:gd name="connsiteX3-57" fmla="*/ 10189730 w 10518391"/>
                <a:gd name="connsiteY3-58" fmla="*/ 4943765 h 4943765"/>
                <a:gd name="connsiteX4-59" fmla="*/ 328661 w 10518391"/>
                <a:gd name="connsiteY4-60" fmla="*/ 4943765 h 4943765"/>
                <a:gd name="connsiteX5-61" fmla="*/ 0 w 10518391"/>
                <a:gd name="connsiteY5-62" fmla="*/ 4615104 h 4943765"/>
                <a:gd name="connsiteX6-63" fmla="*/ 0 w 10518391"/>
                <a:gd name="connsiteY6-64" fmla="*/ 328661 h 4943765"/>
                <a:gd name="connsiteX7-65" fmla="*/ 328661 w 10518391"/>
                <a:gd name="connsiteY7-66" fmla="*/ 0 h 4943765"/>
                <a:gd name="connsiteX8-67" fmla="*/ 4991915 w 10518391"/>
                <a:gd name="connsiteY8-68" fmla="*/ 0 h 4943765"/>
                <a:gd name="connsiteX9-69" fmla="*/ 5167005 w 10518391"/>
                <a:gd name="connsiteY9-70" fmla="*/ 175090 h 4943765"/>
                <a:gd name="connsiteX10-71" fmla="*/ 7351405 w 10518391"/>
                <a:gd name="connsiteY10-72" fmla="*/ 175090 h 4943765"/>
                <a:gd name="connsiteX0-73" fmla="*/ 10189730 w 10518391"/>
                <a:gd name="connsiteY0-74" fmla="*/ 0 h 4943765"/>
                <a:gd name="connsiteX1-75" fmla="*/ 10518391 w 10518391"/>
                <a:gd name="connsiteY1-76" fmla="*/ 328661 h 4943765"/>
                <a:gd name="connsiteX2-77" fmla="*/ 10518391 w 10518391"/>
                <a:gd name="connsiteY2-78" fmla="*/ 4615104 h 4943765"/>
                <a:gd name="connsiteX3-79" fmla="*/ 10189730 w 10518391"/>
                <a:gd name="connsiteY3-80" fmla="*/ 4943765 h 4943765"/>
                <a:gd name="connsiteX4-81" fmla="*/ 328661 w 10518391"/>
                <a:gd name="connsiteY4-82" fmla="*/ 4943765 h 4943765"/>
                <a:gd name="connsiteX5-83" fmla="*/ 0 w 10518391"/>
                <a:gd name="connsiteY5-84" fmla="*/ 4615104 h 4943765"/>
                <a:gd name="connsiteX6-85" fmla="*/ 0 w 10518391"/>
                <a:gd name="connsiteY6-86" fmla="*/ 328661 h 4943765"/>
                <a:gd name="connsiteX7-87" fmla="*/ 328661 w 10518391"/>
                <a:gd name="connsiteY7-88" fmla="*/ 0 h 4943765"/>
                <a:gd name="connsiteX8-89" fmla="*/ 4991915 w 10518391"/>
                <a:gd name="connsiteY8-90" fmla="*/ 0 h 4943765"/>
                <a:gd name="connsiteX9-91" fmla="*/ 5167005 w 10518391"/>
                <a:gd name="connsiteY9-92" fmla="*/ 175090 h 4943765"/>
                <a:gd name="connsiteX0-93" fmla="*/ 10189730 w 10518391"/>
                <a:gd name="connsiteY0-94" fmla="*/ 0 h 4943765"/>
                <a:gd name="connsiteX1-95" fmla="*/ 10518391 w 10518391"/>
                <a:gd name="connsiteY1-96" fmla="*/ 328661 h 4943765"/>
                <a:gd name="connsiteX2-97" fmla="*/ 10518391 w 10518391"/>
                <a:gd name="connsiteY2-98" fmla="*/ 4615104 h 4943765"/>
                <a:gd name="connsiteX3-99" fmla="*/ 10189730 w 10518391"/>
                <a:gd name="connsiteY3-100" fmla="*/ 4943765 h 4943765"/>
                <a:gd name="connsiteX4-101" fmla="*/ 328661 w 10518391"/>
                <a:gd name="connsiteY4-102" fmla="*/ 4943765 h 4943765"/>
                <a:gd name="connsiteX5-103" fmla="*/ 0 w 10518391"/>
                <a:gd name="connsiteY5-104" fmla="*/ 4615104 h 4943765"/>
                <a:gd name="connsiteX6-105" fmla="*/ 0 w 10518391"/>
                <a:gd name="connsiteY6-106" fmla="*/ 328661 h 4943765"/>
                <a:gd name="connsiteX7-107" fmla="*/ 328661 w 10518391"/>
                <a:gd name="connsiteY7-108" fmla="*/ 0 h 4943765"/>
                <a:gd name="connsiteX8-109" fmla="*/ 4991915 w 10518391"/>
                <a:gd name="connsiteY8-110" fmla="*/ 0 h 4943765"/>
                <a:gd name="connsiteX0-111" fmla="*/ 10189730 w 10518391"/>
                <a:gd name="connsiteY0-112" fmla="*/ 0 h 4943765"/>
                <a:gd name="connsiteX1-113" fmla="*/ 10518391 w 10518391"/>
                <a:gd name="connsiteY1-114" fmla="*/ 328661 h 4943765"/>
                <a:gd name="connsiteX2-115" fmla="*/ 10518391 w 10518391"/>
                <a:gd name="connsiteY2-116" fmla="*/ 4615104 h 4943765"/>
                <a:gd name="connsiteX3-117" fmla="*/ 10189730 w 10518391"/>
                <a:gd name="connsiteY3-118" fmla="*/ 4943765 h 4943765"/>
                <a:gd name="connsiteX4-119" fmla="*/ 328661 w 10518391"/>
                <a:gd name="connsiteY4-120" fmla="*/ 4943765 h 4943765"/>
                <a:gd name="connsiteX5-121" fmla="*/ 0 w 10518391"/>
                <a:gd name="connsiteY5-122" fmla="*/ 4615104 h 4943765"/>
                <a:gd name="connsiteX6-123" fmla="*/ 0 w 10518391"/>
                <a:gd name="connsiteY6-124" fmla="*/ 328661 h 4943765"/>
                <a:gd name="connsiteX7-125" fmla="*/ 328661 w 10518391"/>
                <a:gd name="connsiteY7-126" fmla="*/ 0 h 4943765"/>
                <a:gd name="connsiteX0-127" fmla="*/ 10189730 w 10518391"/>
                <a:gd name="connsiteY0-128" fmla="*/ 0 h 4943765"/>
                <a:gd name="connsiteX1-129" fmla="*/ 10518391 w 10518391"/>
                <a:gd name="connsiteY1-130" fmla="*/ 328661 h 4943765"/>
                <a:gd name="connsiteX2-131" fmla="*/ 10518391 w 10518391"/>
                <a:gd name="connsiteY2-132" fmla="*/ 4615104 h 4943765"/>
                <a:gd name="connsiteX3-133" fmla="*/ 10189730 w 10518391"/>
                <a:gd name="connsiteY3-134" fmla="*/ 4943765 h 4943765"/>
                <a:gd name="connsiteX4-135" fmla="*/ 328661 w 10518391"/>
                <a:gd name="connsiteY4-136" fmla="*/ 4943765 h 4943765"/>
                <a:gd name="connsiteX5-137" fmla="*/ 0 w 10518391"/>
                <a:gd name="connsiteY5-138" fmla="*/ 4615104 h 4943765"/>
                <a:gd name="connsiteX6-139" fmla="*/ 0 w 10518391"/>
                <a:gd name="connsiteY6-140" fmla="*/ 328661 h 4943765"/>
                <a:gd name="connsiteX0-141" fmla="*/ 10189730 w 10518391"/>
                <a:gd name="connsiteY0-142" fmla="*/ 0 h 4943765"/>
                <a:gd name="connsiteX1-143" fmla="*/ 10518391 w 10518391"/>
                <a:gd name="connsiteY1-144" fmla="*/ 328661 h 4943765"/>
                <a:gd name="connsiteX2-145" fmla="*/ 10518391 w 10518391"/>
                <a:gd name="connsiteY2-146" fmla="*/ 4615104 h 4943765"/>
                <a:gd name="connsiteX3-147" fmla="*/ 10189730 w 10518391"/>
                <a:gd name="connsiteY3-148" fmla="*/ 4943765 h 4943765"/>
                <a:gd name="connsiteX4-149" fmla="*/ 328661 w 10518391"/>
                <a:gd name="connsiteY4-150" fmla="*/ 4943765 h 4943765"/>
                <a:gd name="connsiteX5-151" fmla="*/ 0 w 10518391"/>
                <a:gd name="connsiteY5-152" fmla="*/ 4615104 h 4943765"/>
                <a:gd name="connsiteX0-153" fmla="*/ 9861069 w 10189730"/>
                <a:gd name="connsiteY0-154" fmla="*/ 0 h 4943765"/>
                <a:gd name="connsiteX1-155" fmla="*/ 10189730 w 10189730"/>
                <a:gd name="connsiteY1-156" fmla="*/ 328661 h 4943765"/>
                <a:gd name="connsiteX2-157" fmla="*/ 10189730 w 10189730"/>
                <a:gd name="connsiteY2-158" fmla="*/ 4615104 h 4943765"/>
                <a:gd name="connsiteX3-159" fmla="*/ 9861069 w 10189730"/>
                <a:gd name="connsiteY3-160" fmla="*/ 4943765 h 4943765"/>
                <a:gd name="connsiteX4-161" fmla="*/ 0 w 10189730"/>
                <a:gd name="connsiteY4-162" fmla="*/ 4943765 h 4943765"/>
                <a:gd name="connsiteX0-163" fmla="*/ 0 w 328661"/>
                <a:gd name="connsiteY0-164" fmla="*/ 0 h 4943765"/>
                <a:gd name="connsiteX1-165" fmla="*/ 328661 w 328661"/>
                <a:gd name="connsiteY1-166" fmla="*/ 328661 h 4943765"/>
                <a:gd name="connsiteX2-167" fmla="*/ 328661 w 328661"/>
                <a:gd name="connsiteY2-168" fmla="*/ 4615104 h 4943765"/>
                <a:gd name="connsiteX3-169" fmla="*/ 0 w 328661"/>
                <a:gd name="connsiteY3-170" fmla="*/ 4943765 h 4943765"/>
                <a:gd name="connsiteX0-171" fmla="*/ 328661 w 328661"/>
                <a:gd name="connsiteY0-172" fmla="*/ 0 h 4615104"/>
                <a:gd name="connsiteX1-173" fmla="*/ 328661 w 328661"/>
                <a:gd name="connsiteY1-174" fmla="*/ 4286443 h 4615104"/>
                <a:gd name="connsiteX2-175" fmla="*/ 0 w 328661"/>
                <a:gd name="connsiteY2-176" fmla="*/ 4615104 h 4615104"/>
                <a:gd name="connsiteX0-177" fmla="*/ 321041 w 328661"/>
                <a:gd name="connsiteY0-178" fmla="*/ 0 h 904164"/>
                <a:gd name="connsiteX1-179" fmla="*/ 328661 w 328661"/>
                <a:gd name="connsiteY1-180" fmla="*/ 575503 h 904164"/>
                <a:gd name="connsiteX2-181" fmla="*/ 0 w 328661"/>
                <a:gd name="connsiteY2-182" fmla="*/ 904164 h 90416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328661" h="904164">
                  <a:moveTo>
                    <a:pt x="321041" y="0"/>
                  </a:moveTo>
                  <a:lnTo>
                    <a:pt x="328661" y="575503"/>
                  </a:lnTo>
                  <a:cubicBezTo>
                    <a:pt x="328661" y="757017"/>
                    <a:pt x="181514" y="904164"/>
                    <a:pt x="0" y="904164"/>
                  </a:cubicBezTo>
                </a:path>
              </a:pathLst>
            </a:custGeom>
            <a:noFill/>
            <a:ln w="139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endParaRPr>
            </a:p>
          </p:txBody>
        </p:sp>
        <p:cxnSp>
          <p:nvCxnSpPr>
            <p:cNvPr id="15" name="直接连接符 14"/>
            <p:cNvCxnSpPr/>
            <p:nvPr>
              <p:custDataLst>
                <p:tags r:id="rId27"/>
              </p:custDataLst>
            </p:nvPr>
          </p:nvCxnSpPr>
          <p:spPr>
            <a:xfrm>
              <a:off x="5866" y="12807"/>
              <a:ext cx="1327" cy="0"/>
            </a:xfrm>
            <a:prstGeom prst="line">
              <a:avLst/>
            </a:prstGeom>
            <a:ln w="139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>
              <p:custDataLst>
                <p:tags r:id="rId28"/>
              </p:custDataLst>
            </p:nvPr>
          </p:nvCxnSpPr>
          <p:spPr>
            <a:xfrm>
              <a:off x="9495" y="6024"/>
              <a:ext cx="2870" cy="0"/>
            </a:xfrm>
            <a:prstGeom prst="line">
              <a:avLst/>
            </a:prstGeom>
            <a:ln w="22225">
              <a:solidFill>
                <a:schemeClr val="accent1"/>
              </a:solidFill>
              <a:prstDash val="sysDot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9"/>
    </p:custData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椭圆 8"/>
          <p:cNvSpPr/>
          <p:nvPr/>
        </p:nvSpPr>
        <p:spPr>
          <a:xfrm>
            <a:off x="10889401" y="5874749"/>
            <a:ext cx="713903" cy="71390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10502090" y="5038769"/>
            <a:ext cx="1191921" cy="1191921"/>
          </a:xfrm>
          <a:prstGeom prst="ellipse">
            <a:avLst/>
          </a:prstGeom>
          <a:noFill/>
          <a:ln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grpSp>
        <p:nvGrpSpPr>
          <p:cNvPr id="88" name="组合 87"/>
          <p:cNvGrpSpPr/>
          <p:nvPr/>
        </p:nvGrpSpPr>
        <p:grpSpPr>
          <a:xfrm rot="16200000">
            <a:off x="10770043" y="5286313"/>
            <a:ext cx="1666523" cy="411023"/>
            <a:chOff x="1286173" y="1002163"/>
            <a:chExt cx="1666523" cy="411023"/>
          </a:xfrm>
        </p:grpSpPr>
        <p:sp>
          <p:nvSpPr>
            <p:cNvPr id="66" name="任意多边形: 形状 65"/>
            <p:cNvSpPr/>
            <p:nvPr/>
          </p:nvSpPr>
          <p:spPr>
            <a:xfrm rot="5400000">
              <a:off x="2634988" y="1002163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7" name="任意多边形: 形状 66"/>
            <p:cNvSpPr/>
            <p:nvPr/>
          </p:nvSpPr>
          <p:spPr>
            <a:xfrm rot="5400000">
              <a:off x="2633751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8" name="任意多边形: 形状 67"/>
            <p:cNvSpPr/>
            <p:nvPr/>
          </p:nvSpPr>
          <p:spPr>
            <a:xfrm rot="5400000">
              <a:off x="2904503" y="1002163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9" name="任意多边形: 形状 68"/>
            <p:cNvSpPr/>
            <p:nvPr/>
          </p:nvSpPr>
          <p:spPr>
            <a:xfrm rot="5400000">
              <a:off x="2903266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0" name="任意多边形: 形状 69"/>
            <p:cNvSpPr/>
            <p:nvPr/>
          </p:nvSpPr>
          <p:spPr>
            <a:xfrm rot="5400000">
              <a:off x="2365472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" name="任意多边形: 形状 70"/>
            <p:cNvSpPr/>
            <p:nvPr/>
          </p:nvSpPr>
          <p:spPr>
            <a:xfrm rot="5400000">
              <a:off x="2364235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2" name="任意多边形: 形状 71"/>
            <p:cNvSpPr/>
            <p:nvPr/>
          </p:nvSpPr>
          <p:spPr>
            <a:xfrm rot="5400000">
              <a:off x="2095957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3" name="任意多边形: 形状 72"/>
            <p:cNvSpPr/>
            <p:nvPr/>
          </p:nvSpPr>
          <p:spPr>
            <a:xfrm rot="5400000">
              <a:off x="2094720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4" name="任意多边形: 形状 73"/>
            <p:cNvSpPr/>
            <p:nvPr/>
          </p:nvSpPr>
          <p:spPr>
            <a:xfrm rot="5400000">
              <a:off x="1826441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5" name="任意多边形: 形状 74"/>
            <p:cNvSpPr/>
            <p:nvPr/>
          </p:nvSpPr>
          <p:spPr>
            <a:xfrm rot="5400000">
              <a:off x="1825204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" name="任意多边形: 形状 75"/>
            <p:cNvSpPr/>
            <p:nvPr/>
          </p:nvSpPr>
          <p:spPr>
            <a:xfrm rot="5400000">
              <a:off x="1556925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7" name="任意多边形: 形状 76"/>
            <p:cNvSpPr/>
            <p:nvPr/>
          </p:nvSpPr>
          <p:spPr>
            <a:xfrm rot="5400000">
              <a:off x="1555688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8" name="任意多边形: 形状 77"/>
            <p:cNvSpPr/>
            <p:nvPr/>
          </p:nvSpPr>
          <p:spPr>
            <a:xfrm rot="5400000">
              <a:off x="1287410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9" name="任意多边形: 形状 78"/>
            <p:cNvSpPr/>
            <p:nvPr/>
          </p:nvSpPr>
          <p:spPr>
            <a:xfrm rot="5400000">
              <a:off x="1286173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1" name="任意多边形: 形状 80"/>
            <p:cNvSpPr/>
            <p:nvPr/>
          </p:nvSpPr>
          <p:spPr>
            <a:xfrm rot="5400000">
              <a:off x="2634988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2" name="任意多边形: 形状 81"/>
            <p:cNvSpPr/>
            <p:nvPr/>
          </p:nvSpPr>
          <p:spPr>
            <a:xfrm rot="5400000">
              <a:off x="2904503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3" name="任意多边形: 形状 82"/>
            <p:cNvSpPr/>
            <p:nvPr/>
          </p:nvSpPr>
          <p:spPr>
            <a:xfrm rot="5400000">
              <a:off x="2365472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4" name="任意多边形: 形状 83"/>
            <p:cNvSpPr/>
            <p:nvPr/>
          </p:nvSpPr>
          <p:spPr>
            <a:xfrm rot="5400000">
              <a:off x="2095957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5" name="任意多边形: 形状 84"/>
            <p:cNvSpPr/>
            <p:nvPr/>
          </p:nvSpPr>
          <p:spPr>
            <a:xfrm rot="5400000">
              <a:off x="1826441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6" name="任意多边形: 形状 85"/>
            <p:cNvSpPr/>
            <p:nvPr/>
          </p:nvSpPr>
          <p:spPr>
            <a:xfrm rot="5400000">
              <a:off x="1556925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7" name="任意多边形: 形状 86"/>
            <p:cNvSpPr/>
            <p:nvPr/>
          </p:nvSpPr>
          <p:spPr>
            <a:xfrm rot="5400000">
              <a:off x="1287410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2" name="Text1"/>
          <p:cNvSpPr txBox="1"/>
          <p:nvPr>
            <p:custDataLst>
              <p:tags r:id="rId1"/>
            </p:custDataLst>
          </p:nvPr>
        </p:nvSpPr>
        <p:spPr>
          <a:xfrm>
            <a:off x="589280" y="2989580"/>
            <a:ext cx="11013440" cy="1357630"/>
          </a:xfrm>
          <a:prstGeom prst="rect">
            <a:avLst/>
          </a:prstGeom>
          <a:noFill/>
        </p:spPr>
        <p:txBody>
          <a:bodyPr wrap="square" rtlCol="0" anchor="b" anchorCtr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0" b="1" kern="1200" spc="-150">
                <a:solidFill>
                  <a:srgbClr val="8034FF"/>
                </a:solidFill>
                <a:latin typeface="Avenir LT Pro 65 Medium" panose="020B0603020203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6000" spc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字体圈欣意冠黑体" panose="00000500000000000000" charset="-122"/>
                <a:sym typeface="+mn-lt"/>
              </a:rPr>
              <a:t>客户服务 / Customer Service</a:t>
            </a:r>
            <a:endParaRPr lang="zh-CN" altLang="en-US" sz="6000" spc="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字体圈欣意冠黑体" panose="00000500000000000000" charset="-122"/>
              <a:sym typeface="+mn-lt"/>
            </a:endParaRPr>
          </a:p>
        </p:txBody>
      </p:sp>
      <p:sp>
        <p:nvSpPr>
          <p:cNvPr id="3" name="Text2"/>
          <p:cNvSpPr txBox="1"/>
          <p:nvPr>
            <p:custDataLst>
              <p:tags r:id="rId2"/>
            </p:custDataLst>
          </p:nvPr>
        </p:nvSpPr>
        <p:spPr>
          <a:xfrm>
            <a:off x="589280" y="4464685"/>
            <a:ext cx="11013440" cy="1176655"/>
          </a:xfrm>
          <a:prstGeom prst="rect">
            <a:avLst/>
          </a:prstGeom>
          <a:noFill/>
        </p:spPr>
        <p:txBody>
          <a:bodyPr wrap="square" rtlCol="0" anchor="t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solidFill>
                  <a:schemeClr val="bg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Open Sans" panose="020B0606030504020204" pitchFamily="34" charset="0"/>
              </a:rPr>
              <a:t>Customer Service</a:t>
            </a:r>
            <a:endParaRPr lang="en-US" sz="1400">
              <a:solidFill>
                <a:schemeClr val="bg2"/>
              </a:solidFill>
              <a:uFillTx/>
              <a:latin typeface="微软雅黑" panose="020B0503020204020204" charset="-122"/>
              <a:ea typeface="微软雅黑" panose="020B0503020204020204" charset="-122"/>
              <a:cs typeface="Open Sans" panose="020B0606030504020204" pitchFamily="34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5204777" y="1031221"/>
            <a:ext cx="1840303" cy="1748543"/>
            <a:chOff x="5222902" y="1031221"/>
            <a:chExt cx="1840303" cy="1748543"/>
          </a:xfrm>
        </p:grpSpPr>
        <p:sp>
          <p:nvSpPr>
            <p:cNvPr id="7" name="椭圆 6"/>
            <p:cNvSpPr/>
            <p:nvPr/>
          </p:nvSpPr>
          <p:spPr>
            <a:xfrm rot="17812652">
              <a:off x="5222902" y="1031221"/>
              <a:ext cx="1746194" cy="174619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 rot="17812652">
              <a:off x="6489717" y="2206276"/>
              <a:ext cx="573488" cy="5734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sp>
        <p:nvSpPr>
          <p:cNvPr id="5" name="Text3"/>
          <p:cNvSpPr txBox="1"/>
          <p:nvPr>
            <p:custDataLst>
              <p:tags r:id="rId3"/>
            </p:custDataLst>
          </p:nvPr>
        </p:nvSpPr>
        <p:spPr>
          <a:xfrm>
            <a:off x="5204777" y="1052466"/>
            <a:ext cx="1782445" cy="1703705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altLang="zh-CN" sz="7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04</a:t>
            </a:r>
            <a:endParaRPr lang="en-US" altLang="zh-CN" sz="7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4"/>
    </p:custData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3"/>
          <p:cNvSpPr>
            <a:spLocks noChangeAspect="1" noChangeArrowheads="1" noTextEdit="1"/>
          </p:cNvSpPr>
          <p:nvPr>
            <p:custDataLst>
              <p:tags r:id="rId1"/>
            </p:custDataLst>
          </p:nvPr>
        </p:nvSpPr>
        <p:spPr bwMode="auto">
          <a:xfrm>
            <a:off x="870020" y="2437757"/>
            <a:ext cx="825920" cy="761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6" tIns="45708" rIns="91416" bIns="45708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8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!!平滑17"/>
          <p:cNvSpPr>
            <a:spLocks noEditPoints="1"/>
          </p:cNvSpPr>
          <p:nvPr>
            <p:custDataLst>
              <p:tags r:id="rId2"/>
            </p:custDataLst>
          </p:nvPr>
        </p:nvSpPr>
        <p:spPr bwMode="auto">
          <a:xfrm rot="10800000">
            <a:off x="10967537" y="5769773"/>
            <a:ext cx="827190" cy="764976"/>
          </a:xfrm>
          <a:custGeom>
            <a:avLst/>
            <a:gdLst>
              <a:gd name="T0" fmla="*/ 87 w 234"/>
              <a:gd name="T1" fmla="*/ 122 h 217"/>
              <a:gd name="T2" fmla="*/ 87 w 234"/>
              <a:gd name="T3" fmla="*/ 217 h 217"/>
              <a:gd name="T4" fmla="*/ 0 w 234"/>
              <a:gd name="T5" fmla="*/ 217 h 217"/>
              <a:gd name="T6" fmla="*/ 0 w 234"/>
              <a:gd name="T7" fmla="*/ 142 h 217"/>
              <a:gd name="T8" fmla="*/ 14 w 234"/>
              <a:gd name="T9" fmla="*/ 55 h 217"/>
              <a:gd name="T10" fmla="*/ 74 w 234"/>
              <a:gd name="T11" fmla="*/ 0 h 217"/>
              <a:gd name="T12" fmla="*/ 94 w 234"/>
              <a:gd name="T13" fmla="*/ 32 h 217"/>
              <a:gd name="T14" fmla="*/ 58 w 234"/>
              <a:gd name="T15" fmla="*/ 63 h 217"/>
              <a:gd name="T16" fmla="*/ 44 w 234"/>
              <a:gd name="T17" fmla="*/ 122 h 217"/>
              <a:gd name="T18" fmla="*/ 87 w 234"/>
              <a:gd name="T19" fmla="*/ 122 h 217"/>
              <a:gd name="T20" fmla="*/ 227 w 234"/>
              <a:gd name="T21" fmla="*/ 122 h 217"/>
              <a:gd name="T22" fmla="*/ 227 w 234"/>
              <a:gd name="T23" fmla="*/ 217 h 217"/>
              <a:gd name="T24" fmla="*/ 140 w 234"/>
              <a:gd name="T25" fmla="*/ 217 h 217"/>
              <a:gd name="T26" fmla="*/ 140 w 234"/>
              <a:gd name="T27" fmla="*/ 142 h 217"/>
              <a:gd name="T28" fmla="*/ 154 w 234"/>
              <a:gd name="T29" fmla="*/ 55 h 217"/>
              <a:gd name="T30" fmla="*/ 214 w 234"/>
              <a:gd name="T31" fmla="*/ 0 h 217"/>
              <a:gd name="T32" fmla="*/ 234 w 234"/>
              <a:gd name="T33" fmla="*/ 32 h 217"/>
              <a:gd name="T34" fmla="*/ 198 w 234"/>
              <a:gd name="T35" fmla="*/ 63 h 217"/>
              <a:gd name="T36" fmla="*/ 185 w 234"/>
              <a:gd name="T37" fmla="*/ 122 h 217"/>
              <a:gd name="T38" fmla="*/ 227 w 234"/>
              <a:gd name="T39" fmla="*/ 122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4" h="216">
                <a:moveTo>
                  <a:pt x="87" y="122"/>
                </a:moveTo>
                <a:cubicBezTo>
                  <a:pt x="87" y="217"/>
                  <a:pt x="87" y="217"/>
                  <a:pt x="87" y="217"/>
                </a:cubicBezTo>
                <a:cubicBezTo>
                  <a:pt x="0" y="217"/>
                  <a:pt x="0" y="217"/>
                  <a:pt x="0" y="217"/>
                </a:cubicBezTo>
                <a:cubicBezTo>
                  <a:pt x="0" y="142"/>
                  <a:pt x="0" y="142"/>
                  <a:pt x="0" y="142"/>
                </a:cubicBezTo>
                <a:cubicBezTo>
                  <a:pt x="0" y="102"/>
                  <a:pt x="5" y="73"/>
                  <a:pt x="14" y="55"/>
                </a:cubicBezTo>
                <a:cubicBezTo>
                  <a:pt x="27" y="30"/>
                  <a:pt x="47" y="12"/>
                  <a:pt x="74" y="0"/>
                </a:cubicBezTo>
                <a:cubicBezTo>
                  <a:pt x="94" y="32"/>
                  <a:pt x="94" y="32"/>
                  <a:pt x="94" y="32"/>
                </a:cubicBezTo>
                <a:cubicBezTo>
                  <a:pt x="78" y="38"/>
                  <a:pt x="65" y="49"/>
                  <a:pt x="58" y="63"/>
                </a:cubicBezTo>
                <a:cubicBezTo>
                  <a:pt x="50" y="76"/>
                  <a:pt x="45" y="96"/>
                  <a:pt x="44" y="122"/>
                </a:cubicBezTo>
                <a:lnTo>
                  <a:pt x="87" y="122"/>
                </a:lnTo>
                <a:close/>
                <a:moveTo>
                  <a:pt x="227" y="122"/>
                </a:moveTo>
                <a:cubicBezTo>
                  <a:pt x="227" y="217"/>
                  <a:pt x="227" y="217"/>
                  <a:pt x="227" y="217"/>
                </a:cubicBezTo>
                <a:cubicBezTo>
                  <a:pt x="140" y="217"/>
                  <a:pt x="140" y="217"/>
                  <a:pt x="140" y="217"/>
                </a:cubicBezTo>
                <a:cubicBezTo>
                  <a:pt x="140" y="142"/>
                  <a:pt x="140" y="142"/>
                  <a:pt x="140" y="142"/>
                </a:cubicBezTo>
                <a:cubicBezTo>
                  <a:pt x="140" y="102"/>
                  <a:pt x="145" y="73"/>
                  <a:pt x="154" y="55"/>
                </a:cubicBezTo>
                <a:cubicBezTo>
                  <a:pt x="167" y="30"/>
                  <a:pt x="187" y="12"/>
                  <a:pt x="214" y="0"/>
                </a:cubicBezTo>
                <a:cubicBezTo>
                  <a:pt x="234" y="32"/>
                  <a:pt x="234" y="32"/>
                  <a:pt x="234" y="32"/>
                </a:cubicBezTo>
                <a:cubicBezTo>
                  <a:pt x="218" y="38"/>
                  <a:pt x="206" y="49"/>
                  <a:pt x="198" y="63"/>
                </a:cubicBezTo>
                <a:cubicBezTo>
                  <a:pt x="190" y="76"/>
                  <a:pt x="185" y="96"/>
                  <a:pt x="185" y="122"/>
                </a:cubicBezTo>
                <a:lnTo>
                  <a:pt x="227" y="122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endParaRPr lang="zh-CN" altLang="en-US" sz="18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4" name="AutoShape 3"/>
          <p:cNvSpPr>
            <a:spLocks noChangeAspect="1" noChangeArrowheads="1" noTextEdit="1"/>
          </p:cNvSpPr>
          <p:nvPr>
            <p:custDataLst>
              <p:tags r:id="rId3"/>
            </p:custDataLst>
          </p:nvPr>
        </p:nvSpPr>
        <p:spPr bwMode="auto">
          <a:xfrm flipH="1" flipV="1">
            <a:off x="10509956" y="2437757"/>
            <a:ext cx="825920" cy="761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6" tIns="45708" rIns="91416" bIns="45708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18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Text1"/>
          <p:cNvSpPr txBox="1"/>
          <p:nvPr>
            <p:custDataLst>
              <p:tags r:id="rId4"/>
            </p:custDataLst>
          </p:nvPr>
        </p:nvSpPr>
        <p:spPr>
          <a:xfrm>
            <a:off x="2438400" y="304800"/>
            <a:ext cx="6576695" cy="750570"/>
          </a:xfrm>
          <a:prstGeom prst="rect">
            <a:avLst/>
          </a:prstGeom>
          <a:noFill/>
        </p:spPr>
        <p:txBody>
          <a:bodyPr wrap="square" rtlCol="0" anchor="b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3200" b="1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 panose="020B0500000000000000" pitchFamily="34" charset="-122"/>
              </a:rPr>
              <a:t>公司</a:t>
            </a:r>
            <a:r>
              <a:rPr lang="zh-CN" altLang="en-US" sz="2800" b="1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 panose="020B0500000000000000" pitchFamily="34" charset="-122"/>
              </a:rPr>
              <a:t>宗旨</a:t>
            </a:r>
            <a:r>
              <a:rPr lang="en-US" altLang="zh-CN" sz="3200" b="1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 panose="020B0500000000000000" pitchFamily="34" charset="-122"/>
              </a:rPr>
              <a:t> / Company Propse</a:t>
            </a:r>
            <a:endParaRPr lang="en-US" altLang="zh-CN" sz="3200" b="1" noProof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 CN" panose="020B0500000000000000" pitchFamily="34" charset="-122"/>
            </a:endParaRPr>
          </a:p>
        </p:txBody>
      </p:sp>
      <p:sp>
        <p:nvSpPr>
          <p:cNvPr id="8" name="Text2"/>
          <p:cNvSpPr txBox="1"/>
          <p:nvPr>
            <p:custDataLst>
              <p:tags r:id="rId5"/>
            </p:custDataLst>
          </p:nvPr>
        </p:nvSpPr>
        <p:spPr>
          <a:xfrm>
            <a:off x="397273" y="4589106"/>
            <a:ext cx="11420479" cy="1945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6" rIns="60950" bIns="30466" anchor="t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质量是我们的首要目标和要求，我们始终追求完美。在保持竞争力的价格下，我们不断提升产品质量和服务。管理层将竭尽全力实现更高水平的领导力，为所有客户提供优质的产品和销售服务。</a:t>
            </a: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Good quality is our factory aim and requirement,We always strives toward perfection. To improve quality and service at a competitive prices. Our management will do the utmost to achieve a higher level of leadership, to output an excellent products and sales services to all customer</a:t>
            </a:r>
            <a:endParaRPr kumimoji="0" lang="en-US" altLang="zh-CN" sz="16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</p:txBody>
      </p:sp>
      <p:sp>
        <p:nvSpPr>
          <p:cNvPr id="9" name="Shape1"/>
          <p:cNvSpPr/>
          <p:nvPr>
            <p:custDataLst>
              <p:tags r:id="rId6"/>
            </p:custDataLst>
          </p:nvPr>
        </p:nvSpPr>
        <p:spPr>
          <a:xfrm>
            <a:off x="376538" y="1386079"/>
            <a:ext cx="11441213" cy="2865158"/>
          </a:xfrm>
          <a:prstGeom prst="roundRect">
            <a:avLst>
              <a:gd name="adj" fmla="val 2038"/>
            </a:avLst>
          </a:prstGeom>
          <a:blipFill>
            <a:blip r:embed="rId7"/>
            <a:stretch>
              <a:fillRect t="-79081" b="-7908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!!平滑17"/>
          <p:cNvSpPr>
            <a:spLocks noEditPoints="1"/>
          </p:cNvSpPr>
          <p:nvPr>
            <p:custDataLst>
              <p:tags r:id="rId8"/>
            </p:custDataLst>
          </p:nvPr>
        </p:nvSpPr>
        <p:spPr bwMode="auto">
          <a:xfrm>
            <a:off x="373658" y="394420"/>
            <a:ext cx="827190" cy="764976"/>
          </a:xfrm>
          <a:custGeom>
            <a:avLst/>
            <a:gdLst>
              <a:gd name="T0" fmla="*/ 87 w 234"/>
              <a:gd name="T1" fmla="*/ 122 h 217"/>
              <a:gd name="T2" fmla="*/ 87 w 234"/>
              <a:gd name="T3" fmla="*/ 217 h 217"/>
              <a:gd name="T4" fmla="*/ 0 w 234"/>
              <a:gd name="T5" fmla="*/ 217 h 217"/>
              <a:gd name="T6" fmla="*/ 0 w 234"/>
              <a:gd name="T7" fmla="*/ 142 h 217"/>
              <a:gd name="T8" fmla="*/ 14 w 234"/>
              <a:gd name="T9" fmla="*/ 55 h 217"/>
              <a:gd name="T10" fmla="*/ 74 w 234"/>
              <a:gd name="T11" fmla="*/ 0 h 217"/>
              <a:gd name="T12" fmla="*/ 94 w 234"/>
              <a:gd name="T13" fmla="*/ 32 h 217"/>
              <a:gd name="T14" fmla="*/ 58 w 234"/>
              <a:gd name="T15" fmla="*/ 63 h 217"/>
              <a:gd name="T16" fmla="*/ 44 w 234"/>
              <a:gd name="T17" fmla="*/ 122 h 217"/>
              <a:gd name="T18" fmla="*/ 87 w 234"/>
              <a:gd name="T19" fmla="*/ 122 h 217"/>
              <a:gd name="T20" fmla="*/ 227 w 234"/>
              <a:gd name="T21" fmla="*/ 122 h 217"/>
              <a:gd name="T22" fmla="*/ 227 w 234"/>
              <a:gd name="T23" fmla="*/ 217 h 217"/>
              <a:gd name="T24" fmla="*/ 140 w 234"/>
              <a:gd name="T25" fmla="*/ 217 h 217"/>
              <a:gd name="T26" fmla="*/ 140 w 234"/>
              <a:gd name="T27" fmla="*/ 142 h 217"/>
              <a:gd name="T28" fmla="*/ 154 w 234"/>
              <a:gd name="T29" fmla="*/ 55 h 217"/>
              <a:gd name="T30" fmla="*/ 214 w 234"/>
              <a:gd name="T31" fmla="*/ 0 h 217"/>
              <a:gd name="T32" fmla="*/ 234 w 234"/>
              <a:gd name="T33" fmla="*/ 32 h 217"/>
              <a:gd name="T34" fmla="*/ 198 w 234"/>
              <a:gd name="T35" fmla="*/ 63 h 217"/>
              <a:gd name="T36" fmla="*/ 185 w 234"/>
              <a:gd name="T37" fmla="*/ 122 h 217"/>
              <a:gd name="T38" fmla="*/ 227 w 234"/>
              <a:gd name="T39" fmla="*/ 122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4" h="216">
                <a:moveTo>
                  <a:pt x="87" y="122"/>
                </a:moveTo>
                <a:cubicBezTo>
                  <a:pt x="87" y="217"/>
                  <a:pt x="87" y="217"/>
                  <a:pt x="87" y="217"/>
                </a:cubicBezTo>
                <a:cubicBezTo>
                  <a:pt x="0" y="217"/>
                  <a:pt x="0" y="217"/>
                  <a:pt x="0" y="217"/>
                </a:cubicBezTo>
                <a:cubicBezTo>
                  <a:pt x="0" y="142"/>
                  <a:pt x="0" y="142"/>
                  <a:pt x="0" y="142"/>
                </a:cubicBezTo>
                <a:cubicBezTo>
                  <a:pt x="0" y="102"/>
                  <a:pt x="5" y="73"/>
                  <a:pt x="14" y="55"/>
                </a:cubicBezTo>
                <a:cubicBezTo>
                  <a:pt x="27" y="30"/>
                  <a:pt x="47" y="12"/>
                  <a:pt x="74" y="0"/>
                </a:cubicBezTo>
                <a:cubicBezTo>
                  <a:pt x="94" y="32"/>
                  <a:pt x="94" y="32"/>
                  <a:pt x="94" y="32"/>
                </a:cubicBezTo>
                <a:cubicBezTo>
                  <a:pt x="78" y="38"/>
                  <a:pt x="65" y="49"/>
                  <a:pt x="58" y="63"/>
                </a:cubicBezTo>
                <a:cubicBezTo>
                  <a:pt x="50" y="76"/>
                  <a:pt x="45" y="96"/>
                  <a:pt x="44" y="122"/>
                </a:cubicBezTo>
                <a:lnTo>
                  <a:pt x="87" y="122"/>
                </a:lnTo>
                <a:close/>
                <a:moveTo>
                  <a:pt x="227" y="122"/>
                </a:moveTo>
                <a:cubicBezTo>
                  <a:pt x="227" y="217"/>
                  <a:pt x="227" y="217"/>
                  <a:pt x="227" y="217"/>
                </a:cubicBezTo>
                <a:cubicBezTo>
                  <a:pt x="140" y="217"/>
                  <a:pt x="140" y="217"/>
                  <a:pt x="140" y="217"/>
                </a:cubicBezTo>
                <a:cubicBezTo>
                  <a:pt x="140" y="142"/>
                  <a:pt x="140" y="142"/>
                  <a:pt x="140" y="142"/>
                </a:cubicBezTo>
                <a:cubicBezTo>
                  <a:pt x="140" y="102"/>
                  <a:pt x="145" y="73"/>
                  <a:pt x="154" y="55"/>
                </a:cubicBezTo>
                <a:cubicBezTo>
                  <a:pt x="167" y="30"/>
                  <a:pt x="187" y="12"/>
                  <a:pt x="214" y="0"/>
                </a:cubicBezTo>
                <a:cubicBezTo>
                  <a:pt x="234" y="32"/>
                  <a:pt x="234" y="32"/>
                  <a:pt x="234" y="32"/>
                </a:cubicBezTo>
                <a:cubicBezTo>
                  <a:pt x="218" y="38"/>
                  <a:pt x="206" y="49"/>
                  <a:pt x="198" y="63"/>
                </a:cubicBezTo>
                <a:cubicBezTo>
                  <a:pt x="190" y="76"/>
                  <a:pt x="185" y="96"/>
                  <a:pt x="185" y="122"/>
                </a:cubicBezTo>
                <a:lnTo>
                  <a:pt x="227" y="122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endParaRPr lang="zh-CN" altLang="en-US" sz="18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2" name="平滑1"/>
          <p:cNvGrpSpPr/>
          <p:nvPr>
            <p:custDataLst>
              <p:tags r:id="rId9"/>
            </p:custDataLst>
          </p:nvPr>
        </p:nvGrpSpPr>
        <p:grpSpPr>
          <a:xfrm flipV="1">
            <a:off x="1396435" y="394096"/>
            <a:ext cx="669060" cy="66675"/>
            <a:chOff x="6413567" y="3799683"/>
            <a:chExt cx="954185" cy="95089"/>
          </a:xfrm>
          <a:solidFill>
            <a:schemeClr val="accent1"/>
          </a:solidFill>
        </p:grpSpPr>
        <p:sp>
          <p:nvSpPr>
            <p:cNvPr id="3" name="Oval 6"/>
            <p:cNvSpPr/>
            <p:nvPr>
              <p:custDataLst>
                <p:tags r:id="rId10"/>
              </p:custDataLst>
            </p:nvPr>
          </p:nvSpPr>
          <p:spPr>
            <a:xfrm>
              <a:off x="6413567" y="3799683"/>
              <a:ext cx="95089" cy="950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6" name="Oval 7"/>
            <p:cNvSpPr/>
            <p:nvPr>
              <p:custDataLst>
                <p:tags r:id="rId11"/>
              </p:custDataLst>
            </p:nvPr>
          </p:nvSpPr>
          <p:spPr>
            <a:xfrm>
              <a:off x="6558841" y="3799683"/>
              <a:ext cx="95089" cy="950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7" name="Rounded Rectangle 8"/>
            <p:cNvSpPr/>
            <p:nvPr>
              <p:custDataLst>
                <p:tags r:id="rId12"/>
              </p:custDataLst>
            </p:nvPr>
          </p:nvSpPr>
          <p:spPr>
            <a:xfrm>
              <a:off x="6704115" y="3799683"/>
              <a:ext cx="663637" cy="95089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</p:spTree>
    <p:custDataLst>
      <p:tags r:id="rId13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"/>
          <p:cNvSpPr/>
          <p:nvPr>
            <p:custDataLst>
              <p:tags r:id="rId1"/>
            </p:custDataLst>
          </p:nvPr>
        </p:nvSpPr>
        <p:spPr>
          <a:xfrm>
            <a:off x="0" y="0"/>
            <a:ext cx="444669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0950" tIns="30466" rIns="60950" bIns="30466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sz="120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61" name="Shape1"/>
          <p:cNvSpPr/>
          <p:nvPr>
            <p:custDataLst>
              <p:tags r:id="rId2"/>
            </p:custDataLst>
          </p:nvPr>
        </p:nvSpPr>
        <p:spPr>
          <a:xfrm>
            <a:off x="4446693" y="0"/>
            <a:ext cx="7752080" cy="6858000"/>
          </a:xfrm>
          <a:prstGeom prst="rect">
            <a:avLst/>
          </a:prstGeom>
          <a:blipFill>
            <a:blip r:embed="rId3"/>
            <a:stretch>
              <a:fillRect t="-17865" b="-17865"/>
            </a:stretch>
          </a:blipFill>
          <a:ln>
            <a:noFill/>
          </a:ln>
        </p:spPr>
        <p:txBody>
          <a:bodyPr spcFirstLastPara="1" wrap="square" lIns="60950" tIns="30466" rIns="60950" bIns="30466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sz="120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26" name="矩形"/>
          <p:cNvSpPr/>
          <p:nvPr>
            <p:custDataLst>
              <p:tags r:id="rId4"/>
            </p:custDataLst>
          </p:nvPr>
        </p:nvSpPr>
        <p:spPr>
          <a:xfrm>
            <a:off x="762232" y="762864"/>
            <a:ext cx="8907420" cy="5468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60950" tIns="30466" rIns="60950" bIns="30466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" name="Text2"/>
          <p:cNvSpPr txBox="1"/>
          <p:nvPr>
            <p:custDataLst>
              <p:tags r:id="rId5"/>
            </p:custDataLst>
          </p:nvPr>
        </p:nvSpPr>
        <p:spPr>
          <a:xfrm>
            <a:off x="952500" y="1047750"/>
            <a:ext cx="8491220" cy="737870"/>
          </a:xfrm>
          <a:prstGeom prst="rect">
            <a:avLst/>
          </a:prstGeom>
          <a:noFill/>
        </p:spPr>
        <p:txBody>
          <a:bodyPr wrap="square" rtlCol="0" anchor="b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800" b="1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 panose="020B0500000000000000" pitchFamily="34" charset="-122"/>
              </a:rPr>
              <a:t>合作伙伴 / Business Partners</a:t>
            </a:r>
            <a:endParaRPr lang="en-US" altLang="zh-CN" sz="2800" b="1" noProof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 CN" panose="020B0500000000000000" pitchFamily="34" charset="-122"/>
            </a:endParaRPr>
          </a:p>
        </p:txBody>
      </p:sp>
      <p:pic>
        <p:nvPicPr>
          <p:cNvPr id="1034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2045" y="4800600"/>
            <a:ext cx="2989580" cy="9963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3000" y="3200400"/>
            <a:ext cx="3061970" cy="13385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0" y="1905000"/>
            <a:ext cx="1892935" cy="185610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2045" y="1905000"/>
            <a:ext cx="3058160" cy="10775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34200" y="1905000"/>
            <a:ext cx="2248535" cy="123888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72000" y="3886200"/>
            <a:ext cx="1941830" cy="194183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46900" y="3315335"/>
            <a:ext cx="2253615" cy="125857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17055" y="4745355"/>
            <a:ext cx="2273935" cy="1082675"/>
          </a:xfrm>
          <a:prstGeom prst="rect">
            <a:avLst/>
          </a:prstGeom>
        </p:spPr>
      </p:pic>
      <p:grpSp>
        <p:nvGrpSpPr>
          <p:cNvPr id="6" name="平滑1"/>
          <p:cNvGrpSpPr/>
          <p:nvPr>
            <p:custDataLst>
              <p:tags r:id="rId14"/>
            </p:custDataLst>
          </p:nvPr>
        </p:nvGrpSpPr>
        <p:grpSpPr>
          <a:xfrm flipV="1">
            <a:off x="1091635" y="980836"/>
            <a:ext cx="669060" cy="66675"/>
            <a:chOff x="6413567" y="3799683"/>
            <a:chExt cx="954185" cy="95089"/>
          </a:xfrm>
          <a:solidFill>
            <a:schemeClr val="accent1"/>
          </a:solidFill>
        </p:grpSpPr>
        <p:sp>
          <p:nvSpPr>
            <p:cNvPr id="14" name="Oval 6"/>
            <p:cNvSpPr/>
            <p:nvPr>
              <p:custDataLst>
                <p:tags r:id="rId15"/>
              </p:custDataLst>
            </p:nvPr>
          </p:nvSpPr>
          <p:spPr>
            <a:xfrm>
              <a:off x="6413567" y="3799683"/>
              <a:ext cx="95089" cy="950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6" name="Oval 7"/>
            <p:cNvSpPr/>
            <p:nvPr>
              <p:custDataLst>
                <p:tags r:id="rId16"/>
              </p:custDataLst>
            </p:nvPr>
          </p:nvSpPr>
          <p:spPr>
            <a:xfrm>
              <a:off x="6558841" y="3799683"/>
              <a:ext cx="95089" cy="950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7" name="Rounded Rectangle 8"/>
            <p:cNvSpPr/>
            <p:nvPr>
              <p:custDataLst>
                <p:tags r:id="rId17"/>
              </p:custDataLst>
            </p:nvPr>
          </p:nvSpPr>
          <p:spPr>
            <a:xfrm>
              <a:off x="6704115" y="3799683"/>
              <a:ext cx="663637" cy="95089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</p:spTree>
    <p:custDataLst>
      <p:tags r:id="rId18"/>
    </p:custData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椭圆 8"/>
          <p:cNvSpPr/>
          <p:nvPr/>
        </p:nvSpPr>
        <p:spPr>
          <a:xfrm>
            <a:off x="10889401" y="5874749"/>
            <a:ext cx="713903" cy="71390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10502090" y="5038769"/>
            <a:ext cx="1191921" cy="1191921"/>
          </a:xfrm>
          <a:prstGeom prst="ellipse">
            <a:avLst/>
          </a:prstGeom>
          <a:noFill/>
          <a:ln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grpSp>
        <p:nvGrpSpPr>
          <p:cNvPr id="88" name="组合 87"/>
          <p:cNvGrpSpPr/>
          <p:nvPr/>
        </p:nvGrpSpPr>
        <p:grpSpPr>
          <a:xfrm rot="16200000">
            <a:off x="10770043" y="5286313"/>
            <a:ext cx="1666523" cy="411023"/>
            <a:chOff x="1286173" y="1002163"/>
            <a:chExt cx="1666523" cy="411023"/>
          </a:xfrm>
        </p:grpSpPr>
        <p:sp>
          <p:nvSpPr>
            <p:cNvPr id="66" name="任意多边形: 形状 65"/>
            <p:cNvSpPr/>
            <p:nvPr/>
          </p:nvSpPr>
          <p:spPr>
            <a:xfrm rot="5400000">
              <a:off x="2634988" y="1002163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7" name="任意多边形: 形状 66"/>
            <p:cNvSpPr/>
            <p:nvPr/>
          </p:nvSpPr>
          <p:spPr>
            <a:xfrm rot="5400000">
              <a:off x="2633751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8" name="任意多边形: 形状 67"/>
            <p:cNvSpPr/>
            <p:nvPr/>
          </p:nvSpPr>
          <p:spPr>
            <a:xfrm rot="5400000">
              <a:off x="2904503" y="1002163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9" name="任意多边形: 形状 68"/>
            <p:cNvSpPr/>
            <p:nvPr/>
          </p:nvSpPr>
          <p:spPr>
            <a:xfrm rot="5400000">
              <a:off x="2903266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0" name="任意多边形: 形状 69"/>
            <p:cNvSpPr/>
            <p:nvPr/>
          </p:nvSpPr>
          <p:spPr>
            <a:xfrm rot="5400000">
              <a:off x="2365472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" name="任意多边形: 形状 70"/>
            <p:cNvSpPr/>
            <p:nvPr/>
          </p:nvSpPr>
          <p:spPr>
            <a:xfrm rot="5400000">
              <a:off x="2364235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2" name="任意多边形: 形状 71"/>
            <p:cNvSpPr/>
            <p:nvPr/>
          </p:nvSpPr>
          <p:spPr>
            <a:xfrm rot="5400000">
              <a:off x="2095957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3" name="任意多边形: 形状 72"/>
            <p:cNvSpPr/>
            <p:nvPr/>
          </p:nvSpPr>
          <p:spPr>
            <a:xfrm rot="5400000">
              <a:off x="2094720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4" name="任意多边形: 形状 73"/>
            <p:cNvSpPr/>
            <p:nvPr/>
          </p:nvSpPr>
          <p:spPr>
            <a:xfrm rot="5400000">
              <a:off x="1826441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5" name="任意多边形: 形状 74"/>
            <p:cNvSpPr/>
            <p:nvPr/>
          </p:nvSpPr>
          <p:spPr>
            <a:xfrm rot="5400000">
              <a:off x="1825204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" name="任意多边形: 形状 75"/>
            <p:cNvSpPr/>
            <p:nvPr/>
          </p:nvSpPr>
          <p:spPr>
            <a:xfrm rot="5400000">
              <a:off x="1556925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7" name="任意多边形: 形状 76"/>
            <p:cNvSpPr/>
            <p:nvPr/>
          </p:nvSpPr>
          <p:spPr>
            <a:xfrm rot="5400000">
              <a:off x="1555688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8" name="任意多边形: 形状 77"/>
            <p:cNvSpPr/>
            <p:nvPr/>
          </p:nvSpPr>
          <p:spPr>
            <a:xfrm rot="5400000">
              <a:off x="1287410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9" name="任意多边形: 形状 78"/>
            <p:cNvSpPr/>
            <p:nvPr/>
          </p:nvSpPr>
          <p:spPr>
            <a:xfrm rot="5400000">
              <a:off x="1286173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1" name="任意多边形: 形状 80"/>
            <p:cNvSpPr/>
            <p:nvPr/>
          </p:nvSpPr>
          <p:spPr>
            <a:xfrm rot="5400000">
              <a:off x="2634988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2" name="任意多边形: 形状 81"/>
            <p:cNvSpPr/>
            <p:nvPr/>
          </p:nvSpPr>
          <p:spPr>
            <a:xfrm rot="5400000">
              <a:off x="2904503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3" name="任意多边形: 形状 82"/>
            <p:cNvSpPr/>
            <p:nvPr/>
          </p:nvSpPr>
          <p:spPr>
            <a:xfrm rot="5400000">
              <a:off x="2365472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4" name="任意多边形: 形状 83"/>
            <p:cNvSpPr/>
            <p:nvPr/>
          </p:nvSpPr>
          <p:spPr>
            <a:xfrm rot="5400000">
              <a:off x="2095957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5" name="任意多边形: 形状 84"/>
            <p:cNvSpPr/>
            <p:nvPr/>
          </p:nvSpPr>
          <p:spPr>
            <a:xfrm rot="5400000">
              <a:off x="1826441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6" name="任意多边形: 形状 85"/>
            <p:cNvSpPr/>
            <p:nvPr/>
          </p:nvSpPr>
          <p:spPr>
            <a:xfrm rot="5400000">
              <a:off x="1556925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7" name="任意多边形: 形状 86"/>
            <p:cNvSpPr/>
            <p:nvPr/>
          </p:nvSpPr>
          <p:spPr>
            <a:xfrm rot="5400000">
              <a:off x="1287410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2" name="Text1"/>
          <p:cNvSpPr txBox="1"/>
          <p:nvPr>
            <p:custDataLst>
              <p:tags r:id="rId1"/>
            </p:custDataLst>
          </p:nvPr>
        </p:nvSpPr>
        <p:spPr>
          <a:xfrm>
            <a:off x="589280" y="2989580"/>
            <a:ext cx="11013440" cy="1357630"/>
          </a:xfrm>
          <a:prstGeom prst="rect">
            <a:avLst/>
          </a:prstGeom>
          <a:noFill/>
        </p:spPr>
        <p:txBody>
          <a:bodyPr wrap="square" rtlCol="0" anchor="b" anchorCtr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0" b="1" kern="1200" spc="-150">
                <a:solidFill>
                  <a:srgbClr val="8034FF"/>
                </a:solidFill>
                <a:latin typeface="Avenir LT Pro 65 Medium" panose="020B0603020203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6000" spc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字体圈欣意冠黑体" panose="00000500000000000000" charset="-122"/>
                <a:sym typeface="+mn-lt"/>
              </a:rPr>
              <a:t>未来展望 / Future Prospects</a:t>
            </a:r>
            <a:endParaRPr lang="zh-CN" altLang="en-US" sz="6000" spc="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字体圈欣意冠黑体" panose="00000500000000000000" charset="-122"/>
              <a:sym typeface="+mn-lt"/>
            </a:endParaRPr>
          </a:p>
        </p:txBody>
      </p:sp>
      <p:sp>
        <p:nvSpPr>
          <p:cNvPr id="3" name="Text2"/>
          <p:cNvSpPr txBox="1"/>
          <p:nvPr>
            <p:custDataLst>
              <p:tags r:id="rId2"/>
            </p:custDataLst>
          </p:nvPr>
        </p:nvSpPr>
        <p:spPr>
          <a:xfrm>
            <a:off x="589280" y="4464685"/>
            <a:ext cx="11013440" cy="1176655"/>
          </a:xfrm>
          <a:prstGeom prst="rect">
            <a:avLst/>
          </a:prstGeom>
          <a:noFill/>
        </p:spPr>
        <p:txBody>
          <a:bodyPr wrap="square" rtlCol="0" anchor="t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solidFill>
                  <a:schemeClr val="bg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Open Sans" panose="020B0606030504020204" pitchFamily="34" charset="0"/>
              </a:rPr>
              <a:t>Future Prospects</a:t>
            </a:r>
            <a:endParaRPr lang="en-US" sz="1400">
              <a:solidFill>
                <a:schemeClr val="bg2"/>
              </a:solidFill>
              <a:uFillTx/>
              <a:latin typeface="微软雅黑" panose="020B0503020204020204" charset="-122"/>
              <a:ea typeface="微软雅黑" panose="020B0503020204020204" charset="-122"/>
              <a:cs typeface="Open Sans" panose="020B0606030504020204" pitchFamily="34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5204777" y="1031221"/>
            <a:ext cx="1840303" cy="1748543"/>
            <a:chOff x="5222902" y="1031221"/>
            <a:chExt cx="1840303" cy="1748543"/>
          </a:xfrm>
        </p:grpSpPr>
        <p:sp>
          <p:nvSpPr>
            <p:cNvPr id="7" name="椭圆 6"/>
            <p:cNvSpPr/>
            <p:nvPr/>
          </p:nvSpPr>
          <p:spPr>
            <a:xfrm rot="17812652">
              <a:off x="5222902" y="1031221"/>
              <a:ext cx="1746194" cy="174619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 rot="17812652">
              <a:off x="6489717" y="2206276"/>
              <a:ext cx="573488" cy="5734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sp>
        <p:nvSpPr>
          <p:cNvPr id="5" name="Text3"/>
          <p:cNvSpPr txBox="1"/>
          <p:nvPr>
            <p:custDataLst>
              <p:tags r:id="rId3"/>
            </p:custDataLst>
          </p:nvPr>
        </p:nvSpPr>
        <p:spPr>
          <a:xfrm>
            <a:off x="5204777" y="1052466"/>
            <a:ext cx="1782445" cy="1703705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altLang="zh-CN" sz="7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05</a:t>
            </a:r>
            <a:endParaRPr lang="en-US" altLang="zh-CN" sz="7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4"/>
    </p:custData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平滑1"/>
          <p:cNvGrpSpPr/>
          <p:nvPr>
            <p:custDataLst>
              <p:tags r:id="rId1"/>
            </p:custDataLst>
          </p:nvPr>
        </p:nvGrpSpPr>
        <p:grpSpPr>
          <a:xfrm flipV="1">
            <a:off x="634435" y="424576"/>
            <a:ext cx="669060" cy="66675"/>
            <a:chOff x="6413567" y="3799683"/>
            <a:chExt cx="954185" cy="95089"/>
          </a:xfrm>
          <a:solidFill>
            <a:schemeClr val="accent1"/>
          </a:solidFill>
        </p:grpSpPr>
        <p:sp>
          <p:nvSpPr>
            <p:cNvPr id="14" name="Oval 6"/>
            <p:cNvSpPr/>
            <p:nvPr>
              <p:custDataLst>
                <p:tags r:id="rId2"/>
              </p:custDataLst>
            </p:nvPr>
          </p:nvSpPr>
          <p:spPr>
            <a:xfrm>
              <a:off x="6413567" y="3799683"/>
              <a:ext cx="95089" cy="950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6" name="Oval 7"/>
            <p:cNvSpPr/>
            <p:nvPr>
              <p:custDataLst>
                <p:tags r:id="rId3"/>
              </p:custDataLst>
            </p:nvPr>
          </p:nvSpPr>
          <p:spPr>
            <a:xfrm>
              <a:off x="6558841" y="3799683"/>
              <a:ext cx="95089" cy="950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7" name="Rounded Rectangle 8"/>
            <p:cNvSpPr/>
            <p:nvPr>
              <p:custDataLst>
                <p:tags r:id="rId4"/>
              </p:custDataLst>
            </p:nvPr>
          </p:nvSpPr>
          <p:spPr>
            <a:xfrm>
              <a:off x="6704115" y="3799683"/>
              <a:ext cx="663637" cy="95089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3" name="Text1"/>
          <p:cNvSpPr txBox="1"/>
          <p:nvPr>
            <p:custDataLst>
              <p:tags r:id="rId5"/>
            </p:custDataLst>
          </p:nvPr>
        </p:nvSpPr>
        <p:spPr>
          <a:xfrm>
            <a:off x="974381" y="533155"/>
            <a:ext cx="10317190" cy="720348"/>
          </a:xfrm>
          <a:prstGeom prst="rect">
            <a:avLst/>
          </a:prstGeom>
          <a:noFill/>
        </p:spPr>
        <p:txBody>
          <a:bodyPr wrap="square" rtlCol="0" anchor="ctr" anchorCtr="0">
            <a:normAutofit fontScale="9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3110" b="1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加强国际合作</a:t>
            </a:r>
            <a:r>
              <a:rPr lang="en-US" altLang="zh-CN" sz="3110" b="1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 panose="020B0500000000000000" pitchFamily="34" charset="-122"/>
              </a:rPr>
              <a:t> / </a:t>
            </a:r>
            <a:r>
              <a:rPr lang="en-US" altLang="zh-CN" sz="3110" b="1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Strengthen international cooperation</a:t>
            </a:r>
            <a:endParaRPr lang="en-US" altLang="zh-CN" sz="3110" b="1" noProof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 CN" panose="020B0500000000000000" pitchFamily="34" charset="-122"/>
            </a:endParaRPr>
          </a:p>
        </p:txBody>
      </p:sp>
      <p:sp>
        <p:nvSpPr>
          <p:cNvPr id="4" name="Text2"/>
          <p:cNvSpPr txBox="1"/>
          <p:nvPr>
            <p:custDataLst>
              <p:tags r:id="rId6"/>
            </p:custDataLst>
          </p:nvPr>
        </p:nvSpPr>
        <p:spPr>
          <a:xfrm>
            <a:off x="838200" y="1295400"/>
            <a:ext cx="5702935" cy="5284470"/>
          </a:xfrm>
          <a:prstGeom prst="rect">
            <a:avLst/>
          </a:prstGeom>
          <a:ln>
            <a:noFill/>
          </a:ln>
        </p:spPr>
        <p:txBody>
          <a:bodyPr wrap="square">
            <a:normAutofit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在全球化的背景下，国际合作成为内衣工厂行业发展的重要趋势。通过与国际知名品牌、供应商和研发机构的合作，内衣工厂可以引进先进技术和管理经验，提升自身技术水平和市场竞争力。</a:t>
            </a: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Under the background of globalization, international cooperation has become a key trend in the development of the lingerie factory industry. By collaborating with internationally renowned brands, suppliers, and R&amp;D institutions, lingerie factories can introduce advanced technologies and management expertise, thereby enhancing their technical capabilities and market competitiveness.</a:t>
            </a:r>
            <a:endParaRPr kumimoji="0" lang="en-US" altLang="zh-CN" sz="16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5913755" y="3061335"/>
            <a:ext cx="6268720" cy="3455670"/>
            <a:chOff x="4171000" y="1549746"/>
            <a:chExt cx="6878001" cy="3758508"/>
          </a:xfrm>
          <a:effectLst>
            <a:outerShdw blurRad="508000" dist="254000" dir="8100000" algn="tr" rotWithShape="0">
              <a:prstClr val="black">
                <a:alpha val="40000"/>
              </a:prstClr>
            </a:outerShdw>
          </a:effectLst>
        </p:grpSpPr>
        <p:pic>
          <p:nvPicPr>
            <p:cNvPr id="29" name="pasted-image.tiff"/>
            <p:cNvPicPr>
              <a:picLocks noChangeAspect="1"/>
            </p:cNvPicPr>
            <p:nvPr/>
          </p:nvPicPr>
          <p:blipFill>
            <a:blip r:embed="rId7" cstate="screen"/>
            <a:stretch>
              <a:fillRect/>
            </a:stretch>
          </p:blipFill>
          <p:spPr>
            <a:xfrm>
              <a:off x="4171000" y="1549746"/>
              <a:ext cx="6878001" cy="3758508"/>
            </a:xfrm>
            <a:prstGeom prst="rect">
              <a:avLst/>
            </a:prstGeom>
            <a:ln w="12700">
              <a:miter lim="400000"/>
              <a:headEnd/>
              <a:tailEnd/>
            </a:ln>
            <a:effectLst>
              <a:outerShdw blurRad="1270000" dist="635000" dir="3300000" rotWithShape="0">
                <a:schemeClr val="accent6">
                  <a:hueOff val="-2214564"/>
                  <a:satOff val="-18440"/>
                  <a:lumOff val="-82915"/>
                  <a:alpha val="24538"/>
                </a:schemeClr>
              </a:outerShdw>
            </a:effectLst>
          </p:spPr>
        </p:pic>
        <p:pic>
          <p:nvPicPr>
            <p:cNvPr id="30" name="图片占位符 1"/>
            <p:cNvPicPr>
              <a:picLocks noChangeAspect="1"/>
            </p:cNvPicPr>
            <p:nvPr/>
          </p:nvPicPr>
          <p:blipFill>
            <a:blip r:embed="rId8" cstate="screen"/>
            <a:stretch>
              <a:fillRect/>
            </a:stretch>
          </p:blipFill>
          <p:spPr>
            <a:xfrm>
              <a:off x="5123578" y="1783733"/>
              <a:ext cx="4948269" cy="3132690"/>
            </a:xfrm>
            <a:prstGeom prst="rect">
              <a:avLst/>
            </a:prstGeom>
          </p:spPr>
        </p:pic>
      </p:grpSp>
    </p:spTree>
    <p:custDataLst>
      <p:tags r:id="rId9"/>
    </p:custData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>
            <p:custDataLst>
              <p:tags r:id="rId1"/>
            </p:custDataLst>
          </p:nvPr>
        </p:nvSpPr>
        <p:spPr>
          <a:xfrm>
            <a:off x="0" y="-3810"/>
            <a:ext cx="4613910" cy="6858000"/>
          </a:xfrm>
          <a:prstGeom prst="rect">
            <a:avLst/>
          </a:prstGeom>
          <a:gradFill flip="none" rotWithShape="1">
            <a:gsLst>
              <a:gs pos="1000">
                <a:schemeClr val="accent1">
                  <a:alpha val="50000"/>
                </a:schemeClr>
              </a:gs>
              <a:gs pos="100000">
                <a:schemeClr val="tx2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3" name="Shape1"/>
          <p:cNvSpPr/>
          <p:nvPr>
            <p:custDataLst>
              <p:tags r:id="rId2"/>
            </p:custDataLst>
          </p:nvPr>
        </p:nvSpPr>
        <p:spPr>
          <a:xfrm>
            <a:off x="0" y="-4011"/>
            <a:ext cx="3958812" cy="6858000"/>
          </a:xfrm>
          <a:custGeom>
            <a:avLst/>
            <a:gdLst>
              <a:gd name="connsiteX0" fmla="*/ 0 w 3958812"/>
              <a:gd name="connsiteY0" fmla="*/ 0 h 6858000"/>
              <a:gd name="connsiteX1" fmla="*/ 2633070 w 3958812"/>
              <a:gd name="connsiteY1" fmla="*/ 0 h 6858000"/>
              <a:gd name="connsiteX2" fmla="*/ 3958812 w 3958812"/>
              <a:gd name="connsiteY2" fmla="*/ 6858000 h 6858000"/>
              <a:gd name="connsiteX3" fmla="*/ 0 w 395881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8812" h="6858000">
                <a:moveTo>
                  <a:pt x="0" y="0"/>
                </a:moveTo>
                <a:lnTo>
                  <a:pt x="2633070" y="0"/>
                </a:lnTo>
                <a:lnTo>
                  <a:pt x="3958812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3"/>
            <a:stretch>
              <a:fillRect l="-36617" r="-36617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0" name="任意多边形: 形状 19"/>
          <p:cNvSpPr/>
          <p:nvPr>
            <p:custDataLst>
              <p:tags r:id="rId4"/>
            </p:custDataLst>
          </p:nvPr>
        </p:nvSpPr>
        <p:spPr>
          <a:xfrm flipH="1">
            <a:off x="1604211" y="1288284"/>
            <a:ext cx="2871538" cy="3975617"/>
          </a:xfrm>
          <a:custGeom>
            <a:avLst/>
            <a:gdLst>
              <a:gd name="connsiteX0" fmla="*/ 0 w 3449053"/>
              <a:gd name="connsiteY0" fmla="*/ 0 h 6858000"/>
              <a:gd name="connsiteX1" fmla="*/ 3449053 w 3449053"/>
              <a:gd name="connsiteY1" fmla="*/ 0 h 6858000"/>
              <a:gd name="connsiteX2" fmla="*/ 2294021 w 3449053"/>
              <a:gd name="connsiteY2" fmla="*/ 6858000 h 6858000"/>
              <a:gd name="connsiteX3" fmla="*/ 0 w 344905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49053" h="6858000">
                <a:moveTo>
                  <a:pt x="0" y="0"/>
                </a:moveTo>
                <a:lnTo>
                  <a:pt x="3449053" y="0"/>
                </a:lnTo>
                <a:lnTo>
                  <a:pt x="22940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alpha val="80000"/>
            </a:schemeClr>
          </a:solidFill>
          <a:ln>
            <a:noFill/>
          </a:ln>
          <a:effectLst>
            <a:outerShdw blurRad="76200" dist="88900" sx="99000" sy="99000" algn="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pPr algn="ctr"/>
            <a:r>
              <a:rPr lang="en-US" altLang="zh-CN"/>
              <a:t>z</a:t>
            </a:r>
            <a:endParaRPr lang="zh-CN" altLang="en-US"/>
          </a:p>
        </p:txBody>
      </p:sp>
      <p:sp>
        <p:nvSpPr>
          <p:cNvPr id="7" name="Text1"/>
          <p:cNvSpPr txBox="1"/>
          <p:nvPr>
            <p:custDataLst>
              <p:tags r:id="rId5"/>
            </p:custDataLst>
          </p:nvPr>
        </p:nvSpPr>
        <p:spPr>
          <a:xfrm>
            <a:off x="5334000" y="96520"/>
            <a:ext cx="5201920" cy="657860"/>
          </a:xfrm>
          <a:prstGeom prst="rect">
            <a:avLst/>
          </a:prstGeom>
          <a:noFill/>
        </p:spPr>
        <p:txBody>
          <a:bodyPr wrap="square" rtlCol="0" anchor="b" anchorCtr="0">
            <a:normAutofit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3200" b="1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 panose="020B0500000000000000" pitchFamily="34" charset="-122"/>
              </a:rPr>
              <a:t>联系我们 / Contact Us</a:t>
            </a:r>
            <a:endParaRPr lang="en-US" altLang="zh-CN" sz="3200" b="1" noProof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 CN" panose="020B0500000000000000" pitchFamily="34" charset="-122"/>
            </a:endParaRPr>
          </a:p>
        </p:txBody>
      </p:sp>
      <p:grpSp>
        <p:nvGrpSpPr>
          <p:cNvPr id="5" name="平滑1"/>
          <p:cNvGrpSpPr/>
          <p:nvPr>
            <p:custDataLst>
              <p:tags r:id="rId6"/>
            </p:custDataLst>
          </p:nvPr>
        </p:nvGrpSpPr>
        <p:grpSpPr>
          <a:xfrm flipV="1">
            <a:off x="4139720" y="458866"/>
            <a:ext cx="669060" cy="66675"/>
            <a:chOff x="6413567" y="3799683"/>
            <a:chExt cx="954185" cy="95089"/>
          </a:xfrm>
          <a:solidFill>
            <a:schemeClr val="accent1"/>
          </a:solidFill>
        </p:grpSpPr>
        <p:sp>
          <p:nvSpPr>
            <p:cNvPr id="9" name="Oval 6"/>
            <p:cNvSpPr/>
            <p:nvPr>
              <p:custDataLst>
                <p:tags r:id="rId7"/>
              </p:custDataLst>
            </p:nvPr>
          </p:nvSpPr>
          <p:spPr>
            <a:xfrm>
              <a:off x="6413567" y="3799683"/>
              <a:ext cx="95089" cy="950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0" name="Oval 7"/>
            <p:cNvSpPr/>
            <p:nvPr>
              <p:custDataLst>
                <p:tags r:id="rId8"/>
              </p:custDataLst>
            </p:nvPr>
          </p:nvSpPr>
          <p:spPr>
            <a:xfrm>
              <a:off x="6558841" y="3799683"/>
              <a:ext cx="95089" cy="950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1" name="Rounded Rectangle 8"/>
            <p:cNvSpPr/>
            <p:nvPr>
              <p:custDataLst>
                <p:tags r:id="rId9"/>
              </p:custDataLst>
            </p:nvPr>
          </p:nvSpPr>
          <p:spPr>
            <a:xfrm>
              <a:off x="6704115" y="3799683"/>
              <a:ext cx="663637" cy="95089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15" name="Shape3"/>
          <p:cNvSpPr/>
          <p:nvPr>
            <p:custDataLst>
              <p:tags r:id="rId10"/>
            </p:custDataLst>
          </p:nvPr>
        </p:nvSpPr>
        <p:spPr>
          <a:xfrm>
            <a:off x="1804165" y="1425656"/>
            <a:ext cx="2665052" cy="3774077"/>
          </a:xfrm>
          <a:custGeom>
            <a:avLst/>
            <a:gdLst>
              <a:gd name="connsiteX0" fmla="*/ 0 w 2665052"/>
              <a:gd name="connsiteY0" fmla="*/ 0 h 3774077"/>
              <a:gd name="connsiteX1" fmla="*/ 2665052 w 2665052"/>
              <a:gd name="connsiteY1" fmla="*/ 0 h 3774077"/>
              <a:gd name="connsiteX2" fmla="*/ 2665052 w 2665052"/>
              <a:gd name="connsiteY2" fmla="*/ 3774077 h 3774077"/>
              <a:gd name="connsiteX3" fmla="*/ 892483 w 2665052"/>
              <a:gd name="connsiteY3" fmla="*/ 3774077 h 3774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65052" h="3774077">
                <a:moveTo>
                  <a:pt x="0" y="0"/>
                </a:moveTo>
                <a:lnTo>
                  <a:pt x="2665052" y="0"/>
                </a:lnTo>
                <a:lnTo>
                  <a:pt x="2665052" y="3774077"/>
                </a:lnTo>
                <a:lnTo>
                  <a:pt x="892483" y="3774077"/>
                </a:lnTo>
                <a:close/>
              </a:path>
            </a:pathLst>
          </a:custGeom>
          <a:blipFill>
            <a:blip r:embed="rId11"/>
            <a:stretch>
              <a:fillRect l="-82893" r="-82893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94985" y="838200"/>
            <a:ext cx="4680000" cy="281115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94985" y="3780790"/>
            <a:ext cx="4680000" cy="2817497"/>
          </a:xfrm>
          <a:prstGeom prst="rect">
            <a:avLst/>
          </a:prstGeom>
        </p:spPr>
      </p:pic>
    </p:spTree>
    <p:custDataLst>
      <p:tags r:id="rId14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76395" y="751222"/>
            <a:ext cx="1522796" cy="752840"/>
          </a:xfrm>
          <a:prstGeom prst="rect">
            <a:avLst/>
          </a:prstGeom>
          <a:noFill/>
        </p:spPr>
        <p:txBody>
          <a:bodyPr wrap="square" rtlCol="0">
            <a:normAutofit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800" b="1">
                <a:latin typeface="微软雅黑" panose="020B0503020204020204" charset="-122"/>
                <a:ea typeface="微软雅黑" panose="020B0503020204020204" charset="-122"/>
              </a:rPr>
              <a:t>目录</a:t>
            </a:r>
            <a:endParaRPr lang="zh-CN" altLang="en-US" sz="4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76395" y="1551563"/>
            <a:ext cx="1522796" cy="351693"/>
          </a:xfrm>
          <a:prstGeom prst="rect">
            <a:avLst/>
          </a:prstGeom>
          <a:noFill/>
        </p:spPr>
        <p:txBody>
          <a:bodyPr wrap="square" rtlCol="0">
            <a:normAutofit fontScale="92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Content</a:t>
            </a:r>
            <a:endParaRPr lang="en-US" altLang="zh-CN" sz="2000" i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" name="Text3"/>
          <p:cNvGrpSpPr/>
          <p:nvPr>
            <p:custDataLst>
              <p:tags r:id="rId1"/>
            </p:custDataLst>
          </p:nvPr>
        </p:nvGrpSpPr>
        <p:grpSpPr>
          <a:xfrm>
            <a:off x="542754" y="2619769"/>
            <a:ext cx="5289081" cy="640467"/>
            <a:chOff x="448969" y="2064196"/>
            <a:chExt cx="5289081" cy="640467"/>
          </a:xfrm>
        </p:grpSpPr>
        <p:sp>
          <p:nvSpPr>
            <p:cNvPr id="5" name="Text1"/>
            <p:cNvSpPr txBox="1"/>
            <p:nvPr>
              <p:custDataLst>
                <p:tags r:id="rId2"/>
              </p:custDataLst>
            </p:nvPr>
          </p:nvSpPr>
          <p:spPr>
            <a:xfrm>
              <a:off x="1182663" y="2064196"/>
              <a:ext cx="4555387" cy="640467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zh-CN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公司概况 / Company Overview</a:t>
              </a:r>
              <a:endParaRPr lang="en-US" altLang="zh-CN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6" name="Text2"/>
            <p:cNvSpPr txBox="1"/>
            <p:nvPr>
              <p:custDataLst>
                <p:tags r:id="rId3"/>
              </p:custDataLst>
            </p:nvPr>
          </p:nvSpPr>
          <p:spPr>
            <a:xfrm>
              <a:off x="448969" y="2109250"/>
              <a:ext cx="635122" cy="549477"/>
            </a:xfrm>
            <a:prstGeom prst="rect">
              <a:avLst/>
            </a:prstGeom>
            <a:noFill/>
          </p:spPr>
          <p:txBody>
            <a:bodyPr wrap="square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  <a:endParaRPr lang="en-US" altLang="zh-CN" sz="2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7" name="矩形 6"/>
          <p:cNvSpPr/>
          <p:nvPr/>
        </p:nvSpPr>
        <p:spPr>
          <a:xfrm>
            <a:off x="0" y="751222"/>
            <a:ext cx="405114" cy="10312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grpSp>
        <p:nvGrpSpPr>
          <p:cNvPr id="8" name="Text6"/>
          <p:cNvGrpSpPr/>
          <p:nvPr>
            <p:custDataLst>
              <p:tags r:id="rId4"/>
            </p:custDataLst>
          </p:nvPr>
        </p:nvGrpSpPr>
        <p:grpSpPr>
          <a:xfrm>
            <a:off x="6190434" y="2619769"/>
            <a:ext cx="5289081" cy="640467"/>
            <a:chOff x="448969" y="2064196"/>
            <a:chExt cx="5289081" cy="640467"/>
          </a:xfrm>
        </p:grpSpPr>
        <p:sp>
          <p:nvSpPr>
            <p:cNvPr id="9" name="Text4"/>
            <p:cNvSpPr txBox="1"/>
            <p:nvPr>
              <p:custDataLst>
                <p:tags r:id="rId5"/>
              </p:custDataLst>
            </p:nvPr>
          </p:nvSpPr>
          <p:spPr>
            <a:xfrm>
              <a:off x="1182663" y="2064196"/>
              <a:ext cx="4555387" cy="640467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zh-CN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生产实力 / Production Capabilities</a:t>
              </a:r>
              <a:endParaRPr lang="en-US" altLang="zh-CN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10" name="Text5"/>
            <p:cNvSpPr txBox="1"/>
            <p:nvPr>
              <p:custDataLst>
                <p:tags r:id="rId6"/>
              </p:custDataLst>
            </p:nvPr>
          </p:nvSpPr>
          <p:spPr>
            <a:xfrm>
              <a:off x="448969" y="2109250"/>
              <a:ext cx="635122" cy="549477"/>
            </a:xfrm>
            <a:prstGeom prst="rect">
              <a:avLst/>
            </a:prstGeom>
            <a:noFill/>
          </p:spPr>
          <p:txBody>
            <a:bodyPr wrap="square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  <a:endParaRPr lang="en-US" altLang="zh-CN" sz="2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1" name="Text9"/>
          <p:cNvGrpSpPr/>
          <p:nvPr>
            <p:custDataLst>
              <p:tags r:id="rId7"/>
            </p:custDataLst>
          </p:nvPr>
        </p:nvGrpSpPr>
        <p:grpSpPr>
          <a:xfrm>
            <a:off x="542754" y="3724633"/>
            <a:ext cx="5289081" cy="640467"/>
            <a:chOff x="448969" y="2064196"/>
            <a:chExt cx="5289081" cy="640467"/>
          </a:xfrm>
        </p:grpSpPr>
        <p:sp>
          <p:nvSpPr>
            <p:cNvPr id="12" name="Text7"/>
            <p:cNvSpPr txBox="1"/>
            <p:nvPr>
              <p:custDataLst>
                <p:tags r:id="rId8"/>
              </p:custDataLst>
            </p:nvPr>
          </p:nvSpPr>
          <p:spPr>
            <a:xfrm>
              <a:off x="1182663" y="2064196"/>
              <a:ext cx="4555387" cy="640467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zh-CN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产品系列 / Product Lines</a:t>
              </a:r>
              <a:endParaRPr lang="en-US" altLang="zh-CN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13" name="Text8"/>
            <p:cNvSpPr txBox="1"/>
            <p:nvPr>
              <p:custDataLst>
                <p:tags r:id="rId9"/>
              </p:custDataLst>
            </p:nvPr>
          </p:nvSpPr>
          <p:spPr>
            <a:xfrm>
              <a:off x="448969" y="2109250"/>
              <a:ext cx="635122" cy="549477"/>
            </a:xfrm>
            <a:prstGeom prst="rect">
              <a:avLst/>
            </a:prstGeom>
            <a:noFill/>
          </p:spPr>
          <p:txBody>
            <a:bodyPr wrap="square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  <a:endParaRPr lang="en-US" altLang="zh-CN" sz="2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4" name="Text12"/>
          <p:cNvGrpSpPr/>
          <p:nvPr>
            <p:custDataLst>
              <p:tags r:id="rId10"/>
            </p:custDataLst>
          </p:nvPr>
        </p:nvGrpSpPr>
        <p:grpSpPr>
          <a:xfrm>
            <a:off x="6190434" y="3724633"/>
            <a:ext cx="5289081" cy="640467"/>
            <a:chOff x="448969" y="2064196"/>
            <a:chExt cx="5289081" cy="640467"/>
          </a:xfrm>
        </p:grpSpPr>
        <p:sp>
          <p:nvSpPr>
            <p:cNvPr id="15" name="Text10"/>
            <p:cNvSpPr txBox="1"/>
            <p:nvPr>
              <p:custDataLst>
                <p:tags r:id="rId11"/>
              </p:custDataLst>
            </p:nvPr>
          </p:nvSpPr>
          <p:spPr>
            <a:xfrm>
              <a:off x="1182663" y="2064196"/>
              <a:ext cx="4555387" cy="640467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zh-CN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客户服务 / Customer Service</a:t>
              </a:r>
              <a:endParaRPr lang="en-US" altLang="zh-CN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16" name="Text11"/>
            <p:cNvSpPr txBox="1"/>
            <p:nvPr>
              <p:custDataLst>
                <p:tags r:id="rId12"/>
              </p:custDataLst>
            </p:nvPr>
          </p:nvSpPr>
          <p:spPr>
            <a:xfrm>
              <a:off x="448969" y="2109250"/>
              <a:ext cx="635122" cy="549477"/>
            </a:xfrm>
            <a:prstGeom prst="rect">
              <a:avLst/>
            </a:prstGeom>
            <a:noFill/>
          </p:spPr>
          <p:txBody>
            <a:bodyPr wrap="square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</a:rPr>
                <a:t>04</a:t>
              </a:r>
              <a:endParaRPr lang="en-US" altLang="zh-CN" sz="2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7" name="Text15"/>
          <p:cNvGrpSpPr/>
          <p:nvPr>
            <p:custDataLst>
              <p:tags r:id="rId13"/>
            </p:custDataLst>
          </p:nvPr>
        </p:nvGrpSpPr>
        <p:grpSpPr>
          <a:xfrm>
            <a:off x="542754" y="4829497"/>
            <a:ext cx="5289081" cy="640467"/>
            <a:chOff x="448969" y="2064196"/>
            <a:chExt cx="5289081" cy="640467"/>
          </a:xfrm>
        </p:grpSpPr>
        <p:sp>
          <p:nvSpPr>
            <p:cNvPr id="18" name="Text13"/>
            <p:cNvSpPr txBox="1"/>
            <p:nvPr>
              <p:custDataLst>
                <p:tags r:id="rId14"/>
              </p:custDataLst>
            </p:nvPr>
          </p:nvSpPr>
          <p:spPr>
            <a:xfrm>
              <a:off x="1182663" y="2064196"/>
              <a:ext cx="4555387" cy="640467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zh-CN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未来展望 / Future Prospects</a:t>
              </a:r>
              <a:endParaRPr lang="en-US" altLang="zh-CN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19" name="Text14"/>
            <p:cNvSpPr txBox="1"/>
            <p:nvPr>
              <p:custDataLst>
                <p:tags r:id="rId15"/>
              </p:custDataLst>
            </p:nvPr>
          </p:nvSpPr>
          <p:spPr>
            <a:xfrm>
              <a:off x="448969" y="2109250"/>
              <a:ext cx="635122" cy="549477"/>
            </a:xfrm>
            <a:prstGeom prst="rect">
              <a:avLst/>
            </a:prstGeom>
            <a:noFill/>
          </p:spPr>
          <p:txBody>
            <a:bodyPr wrap="square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</a:rPr>
                <a:t>05</a:t>
              </a:r>
              <a:endParaRPr lang="en-US" altLang="zh-CN" sz="2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 rot="5400000">
            <a:off x="10597543" y="922130"/>
            <a:ext cx="1666523" cy="411023"/>
            <a:chOff x="1286173" y="1002163"/>
            <a:chExt cx="1666523" cy="411023"/>
          </a:xfrm>
        </p:grpSpPr>
        <p:sp>
          <p:nvSpPr>
            <p:cNvPr id="24" name="任意多边形: 形状 23"/>
            <p:cNvSpPr/>
            <p:nvPr/>
          </p:nvSpPr>
          <p:spPr>
            <a:xfrm rot="5400000">
              <a:off x="2634988" y="1002163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" name="任意多边形: 形状 24"/>
            <p:cNvSpPr/>
            <p:nvPr/>
          </p:nvSpPr>
          <p:spPr>
            <a:xfrm rot="5400000">
              <a:off x="2633751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" name="任意多边形: 形状 25"/>
            <p:cNvSpPr/>
            <p:nvPr/>
          </p:nvSpPr>
          <p:spPr>
            <a:xfrm rot="5400000">
              <a:off x="2904503" y="1002163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" name="任意多边形: 形状 26"/>
            <p:cNvSpPr/>
            <p:nvPr/>
          </p:nvSpPr>
          <p:spPr>
            <a:xfrm rot="5400000">
              <a:off x="2903266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" name="任意多边形: 形状 27"/>
            <p:cNvSpPr/>
            <p:nvPr/>
          </p:nvSpPr>
          <p:spPr>
            <a:xfrm rot="5400000">
              <a:off x="2365472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" name="任意多边形: 形状 28"/>
            <p:cNvSpPr/>
            <p:nvPr/>
          </p:nvSpPr>
          <p:spPr>
            <a:xfrm rot="5400000">
              <a:off x="2364235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" name="任意多边形: 形状 29"/>
            <p:cNvSpPr/>
            <p:nvPr/>
          </p:nvSpPr>
          <p:spPr>
            <a:xfrm rot="5400000">
              <a:off x="2095957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1" name="任意多边形: 形状 30"/>
            <p:cNvSpPr/>
            <p:nvPr/>
          </p:nvSpPr>
          <p:spPr>
            <a:xfrm rot="5400000">
              <a:off x="2094720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" name="任意多边形: 形状 31"/>
            <p:cNvSpPr/>
            <p:nvPr/>
          </p:nvSpPr>
          <p:spPr>
            <a:xfrm rot="5400000">
              <a:off x="1826441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3" name="任意多边形: 形状 32"/>
            <p:cNvSpPr/>
            <p:nvPr/>
          </p:nvSpPr>
          <p:spPr>
            <a:xfrm rot="5400000">
              <a:off x="1825204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4" name="任意多边形: 形状 33"/>
            <p:cNvSpPr/>
            <p:nvPr/>
          </p:nvSpPr>
          <p:spPr>
            <a:xfrm rot="5400000">
              <a:off x="1556925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5" name="任意多边形: 形状 34"/>
            <p:cNvSpPr/>
            <p:nvPr/>
          </p:nvSpPr>
          <p:spPr>
            <a:xfrm rot="5400000">
              <a:off x="1555688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6" name="任意多边形: 形状 35"/>
            <p:cNvSpPr/>
            <p:nvPr/>
          </p:nvSpPr>
          <p:spPr>
            <a:xfrm rot="5400000">
              <a:off x="1287410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7" name="任意多边形: 形状 36"/>
            <p:cNvSpPr/>
            <p:nvPr/>
          </p:nvSpPr>
          <p:spPr>
            <a:xfrm rot="5400000">
              <a:off x="1286173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8" name="任意多边形: 形状 37"/>
            <p:cNvSpPr/>
            <p:nvPr/>
          </p:nvSpPr>
          <p:spPr>
            <a:xfrm rot="5400000">
              <a:off x="2634988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9" name="任意多边形: 形状 38"/>
            <p:cNvSpPr/>
            <p:nvPr/>
          </p:nvSpPr>
          <p:spPr>
            <a:xfrm rot="5400000">
              <a:off x="2904503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0" name="任意多边形: 形状 39"/>
            <p:cNvSpPr/>
            <p:nvPr/>
          </p:nvSpPr>
          <p:spPr>
            <a:xfrm rot="5400000">
              <a:off x="2365472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1" name="任意多边形: 形状 40"/>
            <p:cNvSpPr/>
            <p:nvPr/>
          </p:nvSpPr>
          <p:spPr>
            <a:xfrm rot="5400000">
              <a:off x="2095957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2" name="任意多边形: 形状 41"/>
            <p:cNvSpPr/>
            <p:nvPr/>
          </p:nvSpPr>
          <p:spPr>
            <a:xfrm rot="5400000">
              <a:off x="1826441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3" name="任意多边形: 形状 42"/>
            <p:cNvSpPr/>
            <p:nvPr/>
          </p:nvSpPr>
          <p:spPr>
            <a:xfrm rot="5400000">
              <a:off x="1556925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4" name="任意多边形: 形状 43"/>
            <p:cNvSpPr/>
            <p:nvPr/>
          </p:nvSpPr>
          <p:spPr>
            <a:xfrm rot="5400000">
              <a:off x="1287410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  <p:custDataLst>
      <p:tags r:id="rId16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椭圆 8"/>
          <p:cNvSpPr/>
          <p:nvPr/>
        </p:nvSpPr>
        <p:spPr>
          <a:xfrm>
            <a:off x="10889401" y="5874749"/>
            <a:ext cx="713903" cy="71390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10502090" y="5038769"/>
            <a:ext cx="1191921" cy="1191921"/>
          </a:xfrm>
          <a:prstGeom prst="ellipse">
            <a:avLst/>
          </a:prstGeom>
          <a:noFill/>
          <a:ln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grpSp>
        <p:nvGrpSpPr>
          <p:cNvPr id="88" name="组合 87"/>
          <p:cNvGrpSpPr/>
          <p:nvPr/>
        </p:nvGrpSpPr>
        <p:grpSpPr>
          <a:xfrm rot="16200000">
            <a:off x="10770043" y="5286313"/>
            <a:ext cx="1666523" cy="411023"/>
            <a:chOff x="1286173" y="1002163"/>
            <a:chExt cx="1666523" cy="411023"/>
          </a:xfrm>
        </p:grpSpPr>
        <p:sp>
          <p:nvSpPr>
            <p:cNvPr id="66" name="任意多边形: 形状 65"/>
            <p:cNvSpPr/>
            <p:nvPr/>
          </p:nvSpPr>
          <p:spPr>
            <a:xfrm rot="5400000">
              <a:off x="2634988" y="1002163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7" name="任意多边形: 形状 66"/>
            <p:cNvSpPr/>
            <p:nvPr/>
          </p:nvSpPr>
          <p:spPr>
            <a:xfrm rot="5400000">
              <a:off x="2633751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8" name="任意多边形: 形状 67"/>
            <p:cNvSpPr/>
            <p:nvPr/>
          </p:nvSpPr>
          <p:spPr>
            <a:xfrm rot="5400000">
              <a:off x="2904503" y="1002163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9" name="任意多边形: 形状 68"/>
            <p:cNvSpPr/>
            <p:nvPr/>
          </p:nvSpPr>
          <p:spPr>
            <a:xfrm rot="5400000">
              <a:off x="2903266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0" name="任意多边形: 形状 69"/>
            <p:cNvSpPr/>
            <p:nvPr/>
          </p:nvSpPr>
          <p:spPr>
            <a:xfrm rot="5400000">
              <a:off x="2365472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" name="任意多边形: 形状 70"/>
            <p:cNvSpPr/>
            <p:nvPr/>
          </p:nvSpPr>
          <p:spPr>
            <a:xfrm rot="5400000">
              <a:off x="2364235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2" name="任意多边形: 形状 71"/>
            <p:cNvSpPr/>
            <p:nvPr/>
          </p:nvSpPr>
          <p:spPr>
            <a:xfrm rot="5400000">
              <a:off x="2095957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3" name="任意多边形: 形状 72"/>
            <p:cNvSpPr/>
            <p:nvPr/>
          </p:nvSpPr>
          <p:spPr>
            <a:xfrm rot="5400000">
              <a:off x="2094720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4" name="任意多边形: 形状 73"/>
            <p:cNvSpPr/>
            <p:nvPr/>
          </p:nvSpPr>
          <p:spPr>
            <a:xfrm rot="5400000">
              <a:off x="1826441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5" name="任意多边形: 形状 74"/>
            <p:cNvSpPr/>
            <p:nvPr/>
          </p:nvSpPr>
          <p:spPr>
            <a:xfrm rot="5400000">
              <a:off x="1825204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" name="任意多边形: 形状 75"/>
            <p:cNvSpPr/>
            <p:nvPr/>
          </p:nvSpPr>
          <p:spPr>
            <a:xfrm rot="5400000">
              <a:off x="1556925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7" name="任意多边形: 形状 76"/>
            <p:cNvSpPr/>
            <p:nvPr/>
          </p:nvSpPr>
          <p:spPr>
            <a:xfrm rot="5400000">
              <a:off x="1555688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8" name="任意多边形: 形状 77"/>
            <p:cNvSpPr/>
            <p:nvPr/>
          </p:nvSpPr>
          <p:spPr>
            <a:xfrm rot="5400000">
              <a:off x="1287410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9" name="任意多边形: 形状 78"/>
            <p:cNvSpPr/>
            <p:nvPr/>
          </p:nvSpPr>
          <p:spPr>
            <a:xfrm rot="5400000">
              <a:off x="1286173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1" name="任意多边形: 形状 80"/>
            <p:cNvSpPr/>
            <p:nvPr/>
          </p:nvSpPr>
          <p:spPr>
            <a:xfrm rot="5400000">
              <a:off x="2634988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2" name="任意多边形: 形状 81"/>
            <p:cNvSpPr/>
            <p:nvPr/>
          </p:nvSpPr>
          <p:spPr>
            <a:xfrm rot="5400000">
              <a:off x="2904503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3" name="任意多边形: 形状 82"/>
            <p:cNvSpPr/>
            <p:nvPr/>
          </p:nvSpPr>
          <p:spPr>
            <a:xfrm rot="5400000">
              <a:off x="2365472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4" name="任意多边形: 形状 83"/>
            <p:cNvSpPr/>
            <p:nvPr/>
          </p:nvSpPr>
          <p:spPr>
            <a:xfrm rot="5400000">
              <a:off x="2095957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5" name="任意多边形: 形状 84"/>
            <p:cNvSpPr/>
            <p:nvPr/>
          </p:nvSpPr>
          <p:spPr>
            <a:xfrm rot="5400000">
              <a:off x="1826441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6" name="任意多边形: 形状 85"/>
            <p:cNvSpPr/>
            <p:nvPr/>
          </p:nvSpPr>
          <p:spPr>
            <a:xfrm rot="5400000">
              <a:off x="1556925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7" name="任意多边形: 形状 86"/>
            <p:cNvSpPr/>
            <p:nvPr/>
          </p:nvSpPr>
          <p:spPr>
            <a:xfrm rot="5400000">
              <a:off x="1287410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2" name="Text1"/>
          <p:cNvSpPr txBox="1"/>
          <p:nvPr>
            <p:custDataLst>
              <p:tags r:id="rId1"/>
            </p:custDataLst>
          </p:nvPr>
        </p:nvSpPr>
        <p:spPr>
          <a:xfrm>
            <a:off x="589280" y="2989580"/>
            <a:ext cx="11013440" cy="1357630"/>
          </a:xfrm>
          <a:prstGeom prst="rect">
            <a:avLst/>
          </a:prstGeom>
          <a:noFill/>
        </p:spPr>
        <p:txBody>
          <a:bodyPr wrap="square" rtlCol="0" anchor="b" anchorCtr="0">
            <a:normAutofit fontScale="950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1000" b="1" kern="1200" spc="-150">
                <a:solidFill>
                  <a:srgbClr val="8034FF"/>
                </a:solidFill>
                <a:latin typeface="Avenir LT Pro 65 Medium" panose="020B0603020203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6000" spc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字体圈欣意冠黑体" panose="00000500000000000000" charset="-122"/>
                <a:sym typeface="+mn-lt"/>
              </a:rPr>
              <a:t>公司概况 / Company Overview</a:t>
            </a:r>
            <a:endParaRPr lang="zh-CN" altLang="en-US" sz="6000" spc="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字体圈欣意冠黑体" panose="00000500000000000000" charset="-122"/>
              <a:sym typeface="+mn-lt"/>
            </a:endParaRPr>
          </a:p>
        </p:txBody>
      </p:sp>
      <p:sp>
        <p:nvSpPr>
          <p:cNvPr id="3" name="Text2"/>
          <p:cNvSpPr txBox="1"/>
          <p:nvPr>
            <p:custDataLst>
              <p:tags r:id="rId2"/>
            </p:custDataLst>
          </p:nvPr>
        </p:nvSpPr>
        <p:spPr>
          <a:xfrm>
            <a:off x="589280" y="4464685"/>
            <a:ext cx="11013440" cy="1176655"/>
          </a:xfrm>
          <a:prstGeom prst="rect">
            <a:avLst/>
          </a:prstGeom>
          <a:noFill/>
        </p:spPr>
        <p:txBody>
          <a:bodyPr wrap="square" rtlCol="0" anchor="t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solidFill>
                  <a:schemeClr val="bg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Open Sans" panose="020B0606030504020204" pitchFamily="34" charset="0"/>
              </a:rPr>
              <a:t>Company Overview</a:t>
            </a:r>
            <a:endParaRPr lang="en-US" sz="1400">
              <a:solidFill>
                <a:schemeClr val="bg2"/>
              </a:solidFill>
              <a:uFillTx/>
              <a:latin typeface="微软雅黑" panose="020B0503020204020204" charset="-122"/>
              <a:ea typeface="微软雅黑" panose="020B0503020204020204" charset="-122"/>
              <a:cs typeface="Open Sans" panose="020B0606030504020204" pitchFamily="34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5204777" y="1031221"/>
            <a:ext cx="1840303" cy="1748543"/>
            <a:chOff x="5222902" y="1031221"/>
            <a:chExt cx="1840303" cy="1748543"/>
          </a:xfrm>
        </p:grpSpPr>
        <p:sp>
          <p:nvSpPr>
            <p:cNvPr id="7" name="椭圆 6"/>
            <p:cNvSpPr/>
            <p:nvPr/>
          </p:nvSpPr>
          <p:spPr>
            <a:xfrm rot="17812652">
              <a:off x="5222902" y="1031221"/>
              <a:ext cx="1746194" cy="174619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 rot="17812652">
              <a:off x="6489717" y="2206276"/>
              <a:ext cx="573488" cy="5734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sp>
        <p:nvSpPr>
          <p:cNvPr id="5" name="Text3"/>
          <p:cNvSpPr txBox="1"/>
          <p:nvPr>
            <p:custDataLst>
              <p:tags r:id="rId3"/>
            </p:custDataLst>
          </p:nvPr>
        </p:nvSpPr>
        <p:spPr>
          <a:xfrm>
            <a:off x="5204777" y="1052466"/>
            <a:ext cx="1782445" cy="1703705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altLang="zh-CN" sz="7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lang="en-US" altLang="zh-CN" sz="7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4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!!平滑1"/>
          <p:cNvSpPr/>
          <p:nvPr userDrawn="1">
            <p:custDataLst>
              <p:tags r:id="rId1"/>
            </p:custDataLst>
          </p:nvPr>
        </p:nvSpPr>
        <p:spPr>
          <a:xfrm flipH="1">
            <a:off x="8576396" y="0"/>
            <a:ext cx="3615604" cy="6858000"/>
          </a:xfrm>
          <a:prstGeom prst="round1Rect">
            <a:avLst>
              <a:gd name="adj" fmla="val 3015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Text1"/>
          <p:cNvSpPr txBox="1"/>
          <p:nvPr>
            <p:custDataLst>
              <p:tags r:id="rId2"/>
            </p:custDataLst>
          </p:nvPr>
        </p:nvSpPr>
        <p:spPr>
          <a:xfrm>
            <a:off x="533400" y="762000"/>
            <a:ext cx="5949950" cy="1139825"/>
          </a:xfrm>
          <a:prstGeom prst="rect">
            <a:avLst/>
          </a:prstGeom>
          <a:noFill/>
        </p:spPr>
        <p:txBody>
          <a:bodyPr wrap="square" rtlCol="0" anchor="b" anchorCtr="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800" b="1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 panose="020B0500000000000000" pitchFamily="34" charset="-122"/>
              </a:rPr>
              <a:t>成立与发展 </a:t>
            </a:r>
            <a:endParaRPr lang="en-US" altLang="zh-CN" sz="2800" b="1" noProof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 CN" panose="020B0500000000000000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800" b="1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 panose="020B0500000000000000" pitchFamily="34" charset="-122"/>
              </a:rPr>
              <a:t>Establishment &amp; Development</a:t>
            </a:r>
            <a:endParaRPr lang="en-US" altLang="zh-CN" sz="2800" b="1" noProof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 CN" panose="020B0500000000000000" pitchFamily="34" charset="-122"/>
            </a:endParaRPr>
          </a:p>
        </p:txBody>
      </p:sp>
      <p:sp>
        <p:nvSpPr>
          <p:cNvPr id="7" name="Text2"/>
          <p:cNvSpPr txBox="1"/>
          <p:nvPr>
            <p:custDataLst>
              <p:tags r:id="rId3"/>
            </p:custDataLst>
          </p:nvPr>
        </p:nvSpPr>
        <p:spPr>
          <a:xfrm>
            <a:off x="486410" y="2250440"/>
            <a:ext cx="5562600" cy="396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6" rIns="60950" bIns="30466" anchor="t" anchorCtr="0">
            <a:normAutofit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40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广东昕晟服装</a:t>
            </a:r>
            <a:r>
              <a:rPr lang="en-US" altLang="zh-CN" sz="140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/</a:t>
            </a:r>
            <a:r>
              <a:rPr lang="zh-CN" altLang="en-US" sz="140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中山旺福公司成立于</a:t>
            </a:r>
            <a:r>
              <a:rPr lang="en-US" altLang="zh-CN" sz="140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2010</a:t>
            </a:r>
            <a:r>
              <a:rPr lang="zh-CN" altLang="en-US" sz="140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年，由一群热爱时尚与设计的专业人士联合创立，初衷是为市场提供兼具品质与性价比的服装产品。</a:t>
            </a: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40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 </a:t>
            </a:r>
            <a:r>
              <a:rPr lang="en-US" altLang="zh-CN" sz="1400">
                <a:solidFill>
                  <a:schemeClr val="bg2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Guangdong Xincheng Garment /Zhongshan Wangfu Company</a:t>
            </a:r>
            <a:endParaRPr lang="en-US" altLang="zh-CN" sz="1400">
              <a:solidFill>
                <a:schemeClr val="bg2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40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 was founded in 2010 by a group of fashion and design professionals with the vision to provide the market with high-quality, cost-effective clothing products.</a:t>
            </a: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40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地址：中国广东省中山市小榄镇东升高沙社区同兴西路</a:t>
            </a:r>
            <a:r>
              <a:rPr lang="en-US" altLang="zh-CN" sz="140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85</a:t>
            </a:r>
            <a:r>
              <a:rPr lang="zh-CN" altLang="en-US" sz="140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号 </a:t>
            </a: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40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Address: No. 85 Tongxing West Road, Gaosha Community, Xiaolan Town, Zhongshan City, Guangdong Province, China.Post </a:t>
            </a:r>
            <a:r>
              <a:rPr lang="zh-CN" altLang="en-US" sz="140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邮编：</a:t>
            </a:r>
            <a:r>
              <a:rPr lang="en-US" altLang="zh-CN" sz="140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528414</a:t>
            </a: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40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Code: 528414</a:t>
            </a: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
</a:t>
            </a: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</p:txBody>
      </p:sp>
      <p:pic>
        <p:nvPicPr>
          <p:cNvPr id="4" name="图片 3" descr="IMG_5492-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600" y="914400"/>
            <a:ext cx="4638040" cy="4638040"/>
          </a:xfrm>
          <a:prstGeom prst="rect">
            <a:avLst/>
          </a:prstGeom>
        </p:spPr>
      </p:pic>
      <p:grpSp>
        <p:nvGrpSpPr>
          <p:cNvPr id="13" name="平滑1"/>
          <p:cNvGrpSpPr/>
          <p:nvPr>
            <p:custDataLst>
              <p:tags r:id="rId5"/>
            </p:custDataLst>
          </p:nvPr>
        </p:nvGrpSpPr>
        <p:grpSpPr>
          <a:xfrm flipV="1">
            <a:off x="634550" y="444261"/>
            <a:ext cx="669060" cy="66675"/>
            <a:chOff x="6413567" y="3799683"/>
            <a:chExt cx="954185" cy="95089"/>
          </a:xfrm>
          <a:solidFill>
            <a:schemeClr val="accent1"/>
          </a:solidFill>
        </p:grpSpPr>
        <p:sp>
          <p:nvSpPr>
            <p:cNvPr id="14" name="Oval 6"/>
            <p:cNvSpPr/>
            <p:nvPr>
              <p:custDataLst>
                <p:tags r:id="rId6"/>
              </p:custDataLst>
            </p:nvPr>
          </p:nvSpPr>
          <p:spPr>
            <a:xfrm>
              <a:off x="6413567" y="3799683"/>
              <a:ext cx="95089" cy="950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5" name="Oval 7"/>
            <p:cNvSpPr/>
            <p:nvPr>
              <p:custDataLst>
                <p:tags r:id="rId7"/>
              </p:custDataLst>
            </p:nvPr>
          </p:nvSpPr>
          <p:spPr>
            <a:xfrm>
              <a:off x="6558841" y="3799683"/>
              <a:ext cx="95089" cy="950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6" name="Rounded Rectangle 8"/>
            <p:cNvSpPr/>
            <p:nvPr>
              <p:custDataLst>
                <p:tags r:id="rId8"/>
              </p:custDataLst>
            </p:nvPr>
          </p:nvSpPr>
          <p:spPr>
            <a:xfrm>
              <a:off x="6704115" y="3799683"/>
              <a:ext cx="663637" cy="95089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</p:spTree>
    <p:custDataLst>
      <p:tags r:id="rId9"/>
    </p:custData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1"/>
          <p:cNvSpPr txBox="1"/>
          <p:nvPr>
            <p:custDataLst>
              <p:tags r:id="rId1"/>
            </p:custDataLst>
          </p:nvPr>
        </p:nvSpPr>
        <p:spPr>
          <a:xfrm>
            <a:off x="5803900" y="532130"/>
            <a:ext cx="5956935" cy="1212215"/>
          </a:xfrm>
          <a:prstGeom prst="rect">
            <a:avLst/>
          </a:prstGeom>
          <a:noFill/>
        </p:spPr>
        <p:txBody>
          <a:bodyPr wrap="square" rtlCol="0" anchor="b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 panose="020B0500000000000000" pitchFamily="34" charset="-122"/>
              </a:rPr>
              <a:t>关键发展阶段</a:t>
            </a:r>
            <a:endParaRPr lang="zh-CN" altLang="en-US" sz="2800" b="1" noProof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 CN" panose="020B0500000000000000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800" b="1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 panose="020B0500000000000000" pitchFamily="34" charset="-122"/>
              </a:rPr>
              <a:t>Critical Development </a:t>
            </a:r>
            <a:r>
              <a:rPr lang="en-US" altLang="zh-CN" sz="2800" b="1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 panose="020B0500000000000000" pitchFamily="34" charset="-122"/>
              </a:rPr>
              <a:t>Stage</a:t>
            </a:r>
            <a:endParaRPr lang="en-US" altLang="zh-CN" sz="2800" b="1" noProof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 CN" panose="020B0500000000000000" pitchFamily="34" charset="-122"/>
            </a:endParaRPr>
          </a:p>
        </p:txBody>
      </p:sp>
      <p:sp>
        <p:nvSpPr>
          <p:cNvPr id="5" name="Text2"/>
          <p:cNvSpPr txBox="1"/>
          <p:nvPr>
            <p:custDataLst>
              <p:tags r:id="rId2"/>
            </p:custDataLst>
          </p:nvPr>
        </p:nvSpPr>
        <p:spPr>
          <a:xfrm>
            <a:off x="5806440" y="1924685"/>
            <a:ext cx="5964555" cy="4431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6" rIns="60950" bIns="30466" anchor="t" anchorCtr="0">
            <a:normAutofit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40000"/>
              </a:lnSpc>
            </a:pP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公司经历了从单一品类到多元化产品线的转型，</a:t>
            </a:r>
            <a:r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2012</a:t>
            </a: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年旺福制衣顺势成立</a:t>
            </a:r>
            <a:r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,</a:t>
            </a: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与欧美知名品牌达成外销战略合作，并通过了</a:t>
            </a:r>
            <a:r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BSCI</a:t>
            </a: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验厂；</a:t>
            </a:r>
            <a:r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2014</a:t>
            </a: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年顺利通过</a:t>
            </a:r>
            <a:r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BSCI OEKO-TEX</a:t>
            </a: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国际认证</a:t>
            </a:r>
            <a:r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,</a:t>
            </a: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并在国内与一二线品牌达成战略合作，</a:t>
            </a:r>
            <a:r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2020</a:t>
            </a: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年打造快销快返测流快产一体化供应链，</a:t>
            </a:r>
            <a:r>
              <a:rPr kumimoji="0" lang="en-US" altLang="zh-CN" sz="1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2024</a:t>
            </a: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年建立</a:t>
            </a:r>
            <a:r>
              <a:rPr lang="zh-CN" altLang="en-US" sz="140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湖南美丽佳</a:t>
            </a: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分厂。</a:t>
            </a: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  <a:p>
            <a:pPr algn="l">
              <a:lnSpc>
                <a:spcPct val="140000"/>
              </a:lnSpc>
            </a:pP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The company transitioned from a single product category to a diversified product line. In 2012, Wangfu Garment was established, forming strategic export partnerships with well-known European and American brands and passing the BSCI audit. In 2014, it successfully obtained BSCI OEKO-TEX international certification and established strategic partnerships with domestic first- and second-tier brands. In 2020, it built a fast-fashion, quick-return, and rapid-production integrated supply chain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，</a:t>
            </a: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Hunan </a:t>
            </a:r>
            <a:r>
              <a:rPr lang="en-US" altLang="zh-CN" sz="160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Meilijia </a:t>
            </a: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branch factory established in 2024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。</a:t>
            </a: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</p:txBody>
      </p:sp>
      <p:pic>
        <p:nvPicPr>
          <p:cNvPr id="5125" name="Picture 3"/>
          <p:cNvPicPr>
            <a:picLocks noChangeAspect="1"/>
          </p:cNvPicPr>
          <p:nvPr/>
        </p:nvPicPr>
        <p:blipFill>
          <a:blip r:embed="rId3"/>
          <a:srcRect r="4410"/>
          <a:stretch>
            <a:fillRect/>
          </a:stretch>
        </p:blipFill>
        <p:spPr>
          <a:xfrm>
            <a:off x="1027430" y="685800"/>
            <a:ext cx="3736340" cy="11360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5" name="图片 6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430" y="2056765"/>
            <a:ext cx="3700145" cy="4257675"/>
          </a:xfrm>
          <a:prstGeom prst="rect">
            <a:avLst/>
          </a:prstGeom>
        </p:spPr>
      </p:pic>
      <p:grpSp>
        <p:nvGrpSpPr>
          <p:cNvPr id="13" name="平滑1"/>
          <p:cNvGrpSpPr/>
          <p:nvPr>
            <p:custDataLst>
              <p:tags r:id="rId5"/>
            </p:custDataLst>
          </p:nvPr>
        </p:nvGrpSpPr>
        <p:grpSpPr>
          <a:xfrm flipV="1">
            <a:off x="558350" y="380761"/>
            <a:ext cx="669060" cy="66675"/>
            <a:chOff x="6413567" y="3799683"/>
            <a:chExt cx="954185" cy="95089"/>
          </a:xfrm>
          <a:solidFill>
            <a:schemeClr val="accent1"/>
          </a:solidFill>
        </p:grpSpPr>
        <p:sp>
          <p:nvSpPr>
            <p:cNvPr id="14" name="Oval 6"/>
            <p:cNvSpPr/>
            <p:nvPr>
              <p:custDataLst>
                <p:tags r:id="rId6"/>
              </p:custDataLst>
            </p:nvPr>
          </p:nvSpPr>
          <p:spPr>
            <a:xfrm>
              <a:off x="6413567" y="3799683"/>
              <a:ext cx="95089" cy="950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5" name="Oval 7"/>
            <p:cNvSpPr/>
            <p:nvPr>
              <p:custDataLst>
                <p:tags r:id="rId7"/>
              </p:custDataLst>
            </p:nvPr>
          </p:nvSpPr>
          <p:spPr>
            <a:xfrm>
              <a:off x="6558841" y="3799683"/>
              <a:ext cx="95089" cy="950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6" name="Rounded Rectangle 8"/>
            <p:cNvSpPr/>
            <p:nvPr>
              <p:custDataLst>
                <p:tags r:id="rId8"/>
              </p:custDataLst>
            </p:nvPr>
          </p:nvSpPr>
          <p:spPr>
            <a:xfrm>
              <a:off x="6704115" y="3799683"/>
              <a:ext cx="663637" cy="95089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</p:spTree>
    <p:custDataLst>
      <p:tags r:id="rId9"/>
    </p:custData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椭圆 8"/>
          <p:cNvSpPr/>
          <p:nvPr/>
        </p:nvSpPr>
        <p:spPr>
          <a:xfrm>
            <a:off x="10889401" y="5874749"/>
            <a:ext cx="713903" cy="71390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10502090" y="5038769"/>
            <a:ext cx="1191921" cy="1191921"/>
          </a:xfrm>
          <a:prstGeom prst="ellipse">
            <a:avLst/>
          </a:prstGeom>
          <a:noFill/>
          <a:ln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grpSp>
        <p:nvGrpSpPr>
          <p:cNvPr id="88" name="组合 87"/>
          <p:cNvGrpSpPr/>
          <p:nvPr/>
        </p:nvGrpSpPr>
        <p:grpSpPr>
          <a:xfrm rot="16200000">
            <a:off x="10770043" y="5286313"/>
            <a:ext cx="1666523" cy="411023"/>
            <a:chOff x="1286173" y="1002163"/>
            <a:chExt cx="1666523" cy="411023"/>
          </a:xfrm>
        </p:grpSpPr>
        <p:sp>
          <p:nvSpPr>
            <p:cNvPr id="66" name="任意多边形: 形状 65"/>
            <p:cNvSpPr/>
            <p:nvPr/>
          </p:nvSpPr>
          <p:spPr>
            <a:xfrm rot="5400000">
              <a:off x="2634988" y="1002163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7" name="任意多边形: 形状 66"/>
            <p:cNvSpPr/>
            <p:nvPr/>
          </p:nvSpPr>
          <p:spPr>
            <a:xfrm rot="5400000">
              <a:off x="2633751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8" name="任意多边形: 形状 67"/>
            <p:cNvSpPr/>
            <p:nvPr/>
          </p:nvSpPr>
          <p:spPr>
            <a:xfrm rot="5400000">
              <a:off x="2904503" y="1002163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9" name="任意多边形: 形状 68"/>
            <p:cNvSpPr/>
            <p:nvPr/>
          </p:nvSpPr>
          <p:spPr>
            <a:xfrm rot="5400000">
              <a:off x="2903266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0" name="任意多边形: 形状 69"/>
            <p:cNvSpPr/>
            <p:nvPr/>
          </p:nvSpPr>
          <p:spPr>
            <a:xfrm rot="5400000">
              <a:off x="2365472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" name="任意多边形: 形状 70"/>
            <p:cNvSpPr/>
            <p:nvPr/>
          </p:nvSpPr>
          <p:spPr>
            <a:xfrm rot="5400000">
              <a:off x="2364235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2" name="任意多边形: 形状 71"/>
            <p:cNvSpPr/>
            <p:nvPr/>
          </p:nvSpPr>
          <p:spPr>
            <a:xfrm rot="5400000">
              <a:off x="2095957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3" name="任意多边形: 形状 72"/>
            <p:cNvSpPr/>
            <p:nvPr/>
          </p:nvSpPr>
          <p:spPr>
            <a:xfrm rot="5400000">
              <a:off x="2094720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4" name="任意多边形: 形状 73"/>
            <p:cNvSpPr/>
            <p:nvPr/>
          </p:nvSpPr>
          <p:spPr>
            <a:xfrm rot="5400000">
              <a:off x="1826441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5" name="任意多边形: 形状 74"/>
            <p:cNvSpPr/>
            <p:nvPr/>
          </p:nvSpPr>
          <p:spPr>
            <a:xfrm rot="5400000">
              <a:off x="1825204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" name="任意多边形: 形状 75"/>
            <p:cNvSpPr/>
            <p:nvPr/>
          </p:nvSpPr>
          <p:spPr>
            <a:xfrm rot="5400000">
              <a:off x="1556925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7" name="任意多边形: 形状 76"/>
            <p:cNvSpPr/>
            <p:nvPr/>
          </p:nvSpPr>
          <p:spPr>
            <a:xfrm rot="5400000">
              <a:off x="1555688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8" name="任意多边形: 形状 77"/>
            <p:cNvSpPr/>
            <p:nvPr/>
          </p:nvSpPr>
          <p:spPr>
            <a:xfrm rot="5400000">
              <a:off x="1287410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9" name="任意多边形: 形状 78"/>
            <p:cNvSpPr/>
            <p:nvPr/>
          </p:nvSpPr>
          <p:spPr>
            <a:xfrm rot="5400000">
              <a:off x="1286173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1" name="任意多边形: 形状 80"/>
            <p:cNvSpPr/>
            <p:nvPr/>
          </p:nvSpPr>
          <p:spPr>
            <a:xfrm rot="5400000">
              <a:off x="2634988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2" name="任意多边形: 形状 81"/>
            <p:cNvSpPr/>
            <p:nvPr/>
          </p:nvSpPr>
          <p:spPr>
            <a:xfrm rot="5400000">
              <a:off x="2904503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3" name="任意多边形: 形状 82"/>
            <p:cNvSpPr/>
            <p:nvPr/>
          </p:nvSpPr>
          <p:spPr>
            <a:xfrm rot="5400000">
              <a:off x="2365472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4" name="任意多边形: 形状 83"/>
            <p:cNvSpPr/>
            <p:nvPr/>
          </p:nvSpPr>
          <p:spPr>
            <a:xfrm rot="5400000">
              <a:off x="2095957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5" name="任意多边形: 形状 84"/>
            <p:cNvSpPr/>
            <p:nvPr/>
          </p:nvSpPr>
          <p:spPr>
            <a:xfrm rot="5400000">
              <a:off x="1826441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6" name="任意多边形: 形状 85"/>
            <p:cNvSpPr/>
            <p:nvPr/>
          </p:nvSpPr>
          <p:spPr>
            <a:xfrm rot="5400000">
              <a:off x="1556925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7" name="任意多边形: 形状 86"/>
            <p:cNvSpPr/>
            <p:nvPr/>
          </p:nvSpPr>
          <p:spPr>
            <a:xfrm rot="5400000">
              <a:off x="1287410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2" name="Text1"/>
          <p:cNvSpPr txBox="1"/>
          <p:nvPr>
            <p:custDataLst>
              <p:tags r:id="rId1"/>
            </p:custDataLst>
          </p:nvPr>
        </p:nvSpPr>
        <p:spPr>
          <a:xfrm>
            <a:off x="589280" y="2989580"/>
            <a:ext cx="11013440" cy="1357630"/>
          </a:xfrm>
          <a:prstGeom prst="rect">
            <a:avLst/>
          </a:prstGeom>
          <a:noFill/>
        </p:spPr>
        <p:txBody>
          <a:bodyPr wrap="square" rtlCol="0" anchor="b" anchorCtr="0">
            <a:normAutofit fontScale="825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1000" b="1" kern="1200" spc="-150">
                <a:solidFill>
                  <a:srgbClr val="8034FF"/>
                </a:solidFill>
                <a:latin typeface="Avenir LT Pro 65 Medium" panose="020B0603020203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6000" spc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字体圈欣意冠黑体" panose="00000500000000000000" charset="-122"/>
                <a:sym typeface="+mn-lt"/>
              </a:rPr>
              <a:t>生产实力 / Production Capabilities</a:t>
            </a:r>
            <a:endParaRPr lang="zh-CN" altLang="en-US" sz="6000" spc="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字体圈欣意冠黑体" panose="00000500000000000000" charset="-122"/>
              <a:sym typeface="+mn-lt"/>
            </a:endParaRPr>
          </a:p>
        </p:txBody>
      </p:sp>
      <p:sp>
        <p:nvSpPr>
          <p:cNvPr id="3" name="Text2"/>
          <p:cNvSpPr txBox="1"/>
          <p:nvPr>
            <p:custDataLst>
              <p:tags r:id="rId2"/>
            </p:custDataLst>
          </p:nvPr>
        </p:nvSpPr>
        <p:spPr>
          <a:xfrm>
            <a:off x="589280" y="4464685"/>
            <a:ext cx="11013440" cy="1176655"/>
          </a:xfrm>
          <a:prstGeom prst="rect">
            <a:avLst/>
          </a:prstGeom>
          <a:noFill/>
        </p:spPr>
        <p:txBody>
          <a:bodyPr wrap="square" rtlCol="0" anchor="t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solidFill>
                  <a:schemeClr val="bg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Open Sans" panose="020B0606030504020204" pitchFamily="34" charset="0"/>
              </a:rPr>
              <a:t>Production Capability</a:t>
            </a:r>
            <a:endParaRPr lang="en-US" sz="1400">
              <a:solidFill>
                <a:schemeClr val="bg2"/>
              </a:solidFill>
              <a:uFillTx/>
              <a:latin typeface="微软雅黑" panose="020B0503020204020204" charset="-122"/>
              <a:ea typeface="微软雅黑" panose="020B0503020204020204" charset="-122"/>
              <a:cs typeface="Open Sans" panose="020B0606030504020204" pitchFamily="34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5204777" y="1031221"/>
            <a:ext cx="1840303" cy="1748543"/>
            <a:chOff x="5222902" y="1031221"/>
            <a:chExt cx="1840303" cy="1748543"/>
          </a:xfrm>
        </p:grpSpPr>
        <p:sp>
          <p:nvSpPr>
            <p:cNvPr id="7" name="椭圆 6"/>
            <p:cNvSpPr/>
            <p:nvPr/>
          </p:nvSpPr>
          <p:spPr>
            <a:xfrm rot="17812652">
              <a:off x="5222902" y="1031221"/>
              <a:ext cx="1746194" cy="174619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 rot="17812652">
              <a:off x="6489717" y="2206276"/>
              <a:ext cx="573488" cy="5734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sp>
        <p:nvSpPr>
          <p:cNvPr id="5" name="Text3"/>
          <p:cNvSpPr txBox="1"/>
          <p:nvPr>
            <p:custDataLst>
              <p:tags r:id="rId3"/>
            </p:custDataLst>
          </p:nvPr>
        </p:nvSpPr>
        <p:spPr>
          <a:xfrm>
            <a:off x="5204777" y="1052466"/>
            <a:ext cx="1782445" cy="1703705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altLang="zh-CN" sz="7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lang="en-US" altLang="zh-CN" sz="7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4"/>
    </p:custData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: 形状 11"/>
          <p:cNvSpPr/>
          <p:nvPr>
            <p:custDataLst>
              <p:tags r:id="rId1"/>
            </p:custDataLst>
          </p:nvPr>
        </p:nvSpPr>
        <p:spPr>
          <a:xfrm>
            <a:off x="9102990" y="1713141"/>
            <a:ext cx="1796057" cy="3626189"/>
          </a:xfrm>
          <a:custGeom>
            <a:avLst/>
            <a:gdLst>
              <a:gd name="connsiteX0" fmla="*/ 0 w 2428536"/>
              <a:gd name="connsiteY0" fmla="*/ 0 h 4903146"/>
              <a:gd name="connsiteX1" fmla="*/ 226522 w 2428536"/>
              <a:gd name="connsiteY1" fmla="*/ 11439 h 4903146"/>
              <a:gd name="connsiteX2" fmla="*/ 2428536 w 2428536"/>
              <a:gd name="connsiteY2" fmla="*/ 2451573 h 4903146"/>
              <a:gd name="connsiteX3" fmla="*/ 226522 w 2428536"/>
              <a:gd name="connsiteY3" fmla="*/ 4891708 h 4903146"/>
              <a:gd name="connsiteX4" fmla="*/ 0 w 2428536"/>
              <a:gd name="connsiteY4" fmla="*/ 4903146 h 490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8536" h="4903146">
                <a:moveTo>
                  <a:pt x="0" y="0"/>
                </a:moveTo>
                <a:lnTo>
                  <a:pt x="226522" y="11439"/>
                </a:lnTo>
                <a:cubicBezTo>
                  <a:pt x="1463361" y="137046"/>
                  <a:pt x="2428536" y="1181595"/>
                  <a:pt x="2428536" y="2451573"/>
                </a:cubicBezTo>
                <a:cubicBezTo>
                  <a:pt x="2428536" y="3721551"/>
                  <a:pt x="1463361" y="4766100"/>
                  <a:pt x="226522" y="4891708"/>
                </a:cubicBezTo>
                <a:lnTo>
                  <a:pt x="0" y="4903146"/>
                </a:lnTo>
                <a:close/>
              </a:path>
            </a:pathLst>
          </a:custGeom>
          <a:solidFill>
            <a:schemeClr val="tx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平滑3"/>
          <p:cNvSpPr/>
          <p:nvPr>
            <p:custDataLst>
              <p:tags r:id="rId2"/>
            </p:custDataLst>
          </p:nvPr>
        </p:nvSpPr>
        <p:spPr>
          <a:xfrm>
            <a:off x="9108559" y="1543039"/>
            <a:ext cx="1978542" cy="3957084"/>
          </a:xfrm>
          <a:custGeom>
            <a:avLst/>
            <a:gdLst>
              <a:gd name="connsiteX0" fmla="*/ 0 w 2675282"/>
              <a:gd name="connsiteY0" fmla="*/ 0 h 5350565"/>
              <a:gd name="connsiteX1" fmla="*/ 2675282 w 2675282"/>
              <a:gd name="connsiteY1" fmla="*/ 2675283 h 5350565"/>
              <a:gd name="connsiteX2" fmla="*/ 0 w 2675282"/>
              <a:gd name="connsiteY2" fmla="*/ 5350565 h 5350565"/>
              <a:gd name="connsiteX3" fmla="*/ 0 w 2675282"/>
              <a:gd name="connsiteY3" fmla="*/ 5112617 h 5350565"/>
              <a:gd name="connsiteX4" fmla="*/ 2437336 w 2675282"/>
              <a:gd name="connsiteY4" fmla="*/ 2675280 h 5350565"/>
              <a:gd name="connsiteX5" fmla="*/ 0 w 2675282"/>
              <a:gd name="connsiteY5" fmla="*/ 237944 h 5350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5282" h="5350565">
                <a:moveTo>
                  <a:pt x="0" y="0"/>
                </a:moveTo>
                <a:cubicBezTo>
                  <a:pt x="1477518" y="0"/>
                  <a:pt x="2675282" y="1197765"/>
                  <a:pt x="2675282" y="2675283"/>
                </a:cubicBezTo>
                <a:cubicBezTo>
                  <a:pt x="2675282" y="4152801"/>
                  <a:pt x="1477518" y="5350565"/>
                  <a:pt x="0" y="5350565"/>
                </a:cubicBezTo>
                <a:lnTo>
                  <a:pt x="0" y="5112617"/>
                </a:lnTo>
                <a:cubicBezTo>
                  <a:pt x="1346104" y="5112617"/>
                  <a:pt x="2437336" y="4021385"/>
                  <a:pt x="2437336" y="2675280"/>
                </a:cubicBezTo>
                <a:cubicBezTo>
                  <a:pt x="2437336" y="1329176"/>
                  <a:pt x="1346104" y="237944"/>
                  <a:pt x="0" y="237944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3"/>
            </p:custDataLst>
          </p:nvPr>
        </p:nvGrpSpPr>
        <p:grpSpPr>
          <a:xfrm>
            <a:off x="7822677" y="6246785"/>
            <a:ext cx="1113155" cy="434975"/>
            <a:chOff x="1913" y="8875"/>
            <a:chExt cx="1753" cy="685"/>
          </a:xfrm>
        </p:grpSpPr>
        <p:sp>
          <p:nvSpPr>
            <p:cNvPr id="6" name="Freeform 2"/>
            <p:cNvSpPr/>
            <p:nvPr>
              <p:custDataLst>
                <p:tags r:id="rId4"/>
              </p:custDataLst>
            </p:nvPr>
          </p:nvSpPr>
          <p:spPr>
            <a:xfrm flipH="1">
              <a:off x="1913" y="8875"/>
              <a:ext cx="1753" cy="685"/>
            </a:xfrm>
            <a:custGeom>
              <a:avLst/>
              <a:gdLst>
                <a:gd name="connsiteX0" fmla="*/ 1319235 w 1451229"/>
                <a:gd name="connsiteY0" fmla="*/ 0 h 524534"/>
                <a:gd name="connsiteX1" fmla="*/ 791206 w 1451229"/>
                <a:gd name="connsiteY1" fmla="*/ 0 h 524534"/>
                <a:gd name="connsiteX2" fmla="*/ 512084 w 1451229"/>
                <a:gd name="connsiteY2" fmla="*/ 0 h 524534"/>
                <a:gd name="connsiteX3" fmla="*/ 512084 w 1451229"/>
                <a:gd name="connsiteY3" fmla="*/ 1 h 524534"/>
                <a:gd name="connsiteX4" fmla="*/ 132006 w 1451229"/>
                <a:gd name="connsiteY4" fmla="*/ 1 h 524534"/>
                <a:gd name="connsiteX5" fmla="*/ 0 w 1451229"/>
                <a:gd name="connsiteY5" fmla="*/ 132008 h 524534"/>
                <a:gd name="connsiteX6" fmla="*/ 0 w 1451229"/>
                <a:gd name="connsiteY6" fmla="*/ 217271 h 524534"/>
                <a:gd name="connsiteX7" fmla="*/ 0 w 1451229"/>
                <a:gd name="connsiteY7" fmla="*/ 307266 h 524534"/>
                <a:gd name="connsiteX8" fmla="*/ 0 w 1451229"/>
                <a:gd name="connsiteY8" fmla="*/ 392529 h 524534"/>
                <a:gd name="connsiteX9" fmla="*/ 105403 w 1451229"/>
                <a:gd name="connsiteY9" fmla="*/ 521853 h 524534"/>
                <a:gd name="connsiteX10" fmla="*/ 131994 w 1451229"/>
                <a:gd name="connsiteY10" fmla="*/ 524534 h 524534"/>
                <a:gd name="connsiteX11" fmla="*/ 660023 w 1451229"/>
                <a:gd name="connsiteY11" fmla="*/ 524534 h 524534"/>
                <a:gd name="connsiteX12" fmla="*/ 939145 w 1451229"/>
                <a:gd name="connsiteY12" fmla="*/ 524534 h 524534"/>
                <a:gd name="connsiteX13" fmla="*/ 939145 w 1451229"/>
                <a:gd name="connsiteY13" fmla="*/ 524533 h 524534"/>
                <a:gd name="connsiteX14" fmla="*/ 1319222 w 1451229"/>
                <a:gd name="connsiteY14" fmla="*/ 524533 h 524534"/>
                <a:gd name="connsiteX15" fmla="*/ 1451229 w 1451229"/>
                <a:gd name="connsiteY15" fmla="*/ 392526 h 524534"/>
                <a:gd name="connsiteX16" fmla="*/ 1451229 w 1451229"/>
                <a:gd name="connsiteY16" fmla="*/ 307263 h 524534"/>
                <a:gd name="connsiteX17" fmla="*/ 1451229 w 1451229"/>
                <a:gd name="connsiteY17" fmla="*/ 217268 h 524534"/>
                <a:gd name="connsiteX18" fmla="*/ 1451229 w 1451229"/>
                <a:gd name="connsiteY18" fmla="*/ 132005 h 524534"/>
                <a:gd name="connsiteX19" fmla="*/ 1345826 w 1451229"/>
                <a:gd name="connsiteY19" fmla="*/ 2681 h 524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451229" h="524534">
                  <a:moveTo>
                    <a:pt x="1319235" y="0"/>
                  </a:moveTo>
                  <a:lnTo>
                    <a:pt x="791206" y="0"/>
                  </a:lnTo>
                  <a:lnTo>
                    <a:pt x="512084" y="0"/>
                  </a:lnTo>
                  <a:lnTo>
                    <a:pt x="512084" y="1"/>
                  </a:lnTo>
                  <a:lnTo>
                    <a:pt x="132006" y="1"/>
                  </a:lnTo>
                  <a:cubicBezTo>
                    <a:pt x="59101" y="1"/>
                    <a:pt x="0" y="59102"/>
                    <a:pt x="0" y="132008"/>
                  </a:cubicBezTo>
                  <a:lnTo>
                    <a:pt x="0" y="217271"/>
                  </a:lnTo>
                  <a:lnTo>
                    <a:pt x="0" y="307266"/>
                  </a:lnTo>
                  <a:lnTo>
                    <a:pt x="0" y="392529"/>
                  </a:lnTo>
                  <a:cubicBezTo>
                    <a:pt x="0" y="456321"/>
                    <a:pt x="45250" y="509544"/>
                    <a:pt x="105403" y="521853"/>
                  </a:cubicBezTo>
                  <a:lnTo>
                    <a:pt x="131994" y="524534"/>
                  </a:lnTo>
                  <a:lnTo>
                    <a:pt x="660023" y="524534"/>
                  </a:lnTo>
                  <a:lnTo>
                    <a:pt x="939145" y="524534"/>
                  </a:lnTo>
                  <a:lnTo>
                    <a:pt x="939145" y="524533"/>
                  </a:lnTo>
                  <a:lnTo>
                    <a:pt x="1319222" y="524533"/>
                  </a:lnTo>
                  <a:cubicBezTo>
                    <a:pt x="1392128" y="524533"/>
                    <a:pt x="1451229" y="465432"/>
                    <a:pt x="1451229" y="392526"/>
                  </a:cubicBezTo>
                  <a:lnTo>
                    <a:pt x="1451229" y="307263"/>
                  </a:lnTo>
                  <a:lnTo>
                    <a:pt x="1451229" y="217268"/>
                  </a:lnTo>
                  <a:lnTo>
                    <a:pt x="1451229" y="132005"/>
                  </a:lnTo>
                  <a:cubicBezTo>
                    <a:pt x="1451229" y="68213"/>
                    <a:pt x="1405979" y="14990"/>
                    <a:pt x="1345826" y="2681"/>
                  </a:cubicBez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" name="装饰文本"/>
            <p:cNvSpPr txBox="1"/>
            <p:nvPr>
              <p:custDataLst>
                <p:tags r:id="rId5"/>
              </p:custDataLst>
            </p:nvPr>
          </p:nvSpPr>
          <p:spPr>
            <a:xfrm>
              <a:off x="2001" y="9036"/>
              <a:ext cx="1611" cy="3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800" spc="200">
                  <a:latin typeface="微软雅黑" panose="020B0503020204020204" charset="-122"/>
                  <a:ea typeface="微软雅黑" panose="020B0503020204020204" charset="-122"/>
                  <a:cs typeface="Poppins" pitchFamily="2" charset="77"/>
                  <a:sym typeface="思源黑体 CN" panose="020B0500000000000000" pitchFamily="34" charset="-122"/>
                </a:rPr>
                <a:t>Learn more</a:t>
              </a:r>
              <a:endParaRPr lang="en-US" altLang="zh-CN" sz="800" spc="200">
                <a:latin typeface="微软雅黑" panose="020B0503020204020204" charset="-122"/>
                <a:ea typeface="微软雅黑" panose="020B0503020204020204" charset="-122"/>
                <a:cs typeface="Poppins" pitchFamily="2" charset="77"/>
                <a:sym typeface="思源黑体 CN" panose="020B0500000000000000" pitchFamily="34" charset="-122"/>
              </a:endParaRPr>
            </a:p>
          </p:txBody>
        </p:sp>
      </p:grpSp>
      <p:sp>
        <p:nvSpPr>
          <p:cNvPr id="8" name="Text1"/>
          <p:cNvSpPr txBox="1"/>
          <p:nvPr>
            <p:custDataLst>
              <p:tags r:id="rId6"/>
            </p:custDataLst>
          </p:nvPr>
        </p:nvSpPr>
        <p:spPr>
          <a:xfrm>
            <a:off x="1371324" y="678786"/>
            <a:ext cx="5975357" cy="864454"/>
          </a:xfrm>
          <a:prstGeom prst="rect">
            <a:avLst/>
          </a:prstGeom>
          <a:noFill/>
        </p:spPr>
        <p:txBody>
          <a:bodyPr wrap="square" rtlCol="0" anchor="b" anchorCtr="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800" b="1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 panose="020B0500000000000000" pitchFamily="34" charset="-122"/>
              </a:rPr>
              <a:t>设备与技术 </a:t>
            </a:r>
            <a:endParaRPr lang="en-US" altLang="zh-CN" sz="2800" b="1" noProof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 CN" panose="020B0500000000000000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800" b="1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 panose="020B0500000000000000" pitchFamily="34" charset="-122"/>
              </a:rPr>
              <a:t> Equipment &amp; Technology</a:t>
            </a:r>
            <a:endParaRPr lang="en-US" altLang="zh-CN" sz="2800" b="1" noProof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 CN" panose="020B0500000000000000" pitchFamily="34" charset="-122"/>
            </a:endParaRPr>
          </a:p>
        </p:txBody>
      </p:sp>
      <p:sp>
        <p:nvSpPr>
          <p:cNvPr id="9" name="Text2"/>
          <p:cNvSpPr txBox="1"/>
          <p:nvPr>
            <p:custDataLst>
              <p:tags r:id="rId7"/>
            </p:custDataLst>
          </p:nvPr>
        </p:nvSpPr>
        <p:spPr>
          <a:xfrm>
            <a:off x="1524000" y="1981200"/>
            <a:ext cx="4959350" cy="3867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6" rIns="60950" bIns="30466" anchor="t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缝纫工人：</a:t>
            </a: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120+</a:t>
            </a:r>
            <a:endParaRPr kumimoji="0" lang="en-US" altLang="zh-CN" sz="16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Sewing worker : 120+</a:t>
            </a:r>
            <a:endParaRPr kumimoji="0" lang="en-US" altLang="zh-CN" sz="16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缝纫机：约</a:t>
            </a: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150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台</a:t>
            </a: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Sewing Machine: around 150 sets</a:t>
            </a:r>
            <a:endParaRPr kumimoji="0" lang="en-US" altLang="zh-CN" sz="16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工厂面积：</a:t>
            </a: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4000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平方米</a:t>
            </a: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Factory area : 4000 Sq Meters.</a:t>
            </a:r>
            <a:endParaRPr kumimoji="0" lang="en-US" altLang="zh-CN" sz="16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月产能：</a:t>
            </a: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50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万件</a:t>
            </a: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Monthly capacity : 500,000 pieces</a:t>
            </a:r>
            <a:endParaRPr kumimoji="0" lang="en-US" altLang="zh-CN" sz="16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年营业额：</a:t>
            </a: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1000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万美元</a:t>
            </a: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思源黑体 CN" panose="020B0500000000000000" pitchFamily="34" charset="-122"/>
              </a:rPr>
              <a:t>Yearly Turnover: USD 10 Million</a:t>
            </a:r>
            <a:endParaRPr kumimoji="0" lang="en-US" altLang="zh-CN" sz="16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6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思源黑体 CN" panose="020B0500000000000000" pitchFamily="34" charset="-122"/>
            </a:endParaRPr>
          </a:p>
        </p:txBody>
      </p:sp>
      <p:grpSp>
        <p:nvGrpSpPr>
          <p:cNvPr id="13" name="平滑1"/>
          <p:cNvGrpSpPr/>
          <p:nvPr>
            <p:custDataLst>
              <p:tags r:id="rId8"/>
            </p:custDataLst>
          </p:nvPr>
        </p:nvGrpSpPr>
        <p:grpSpPr>
          <a:xfrm flipV="1">
            <a:off x="468180" y="633491"/>
            <a:ext cx="669060" cy="66675"/>
            <a:chOff x="6413567" y="3799683"/>
            <a:chExt cx="954185" cy="95089"/>
          </a:xfrm>
          <a:solidFill>
            <a:schemeClr val="accent1"/>
          </a:solidFill>
        </p:grpSpPr>
        <p:sp>
          <p:nvSpPr>
            <p:cNvPr id="14" name="Oval 6"/>
            <p:cNvSpPr/>
            <p:nvPr>
              <p:custDataLst>
                <p:tags r:id="rId9"/>
              </p:custDataLst>
            </p:nvPr>
          </p:nvSpPr>
          <p:spPr>
            <a:xfrm>
              <a:off x="6413567" y="3799683"/>
              <a:ext cx="95089" cy="950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5" name="Oval 7"/>
            <p:cNvSpPr/>
            <p:nvPr>
              <p:custDataLst>
                <p:tags r:id="rId10"/>
              </p:custDataLst>
            </p:nvPr>
          </p:nvSpPr>
          <p:spPr>
            <a:xfrm>
              <a:off x="6558841" y="3799683"/>
              <a:ext cx="95089" cy="950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6" name="Rounded Rectangle 8"/>
            <p:cNvSpPr/>
            <p:nvPr>
              <p:custDataLst>
                <p:tags r:id="rId11"/>
              </p:custDataLst>
            </p:nvPr>
          </p:nvSpPr>
          <p:spPr>
            <a:xfrm>
              <a:off x="6704115" y="3799683"/>
              <a:ext cx="663637" cy="95089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20" name="组合 19"/>
          <p:cNvGrpSpPr/>
          <p:nvPr>
            <p:custDataLst>
              <p:tags r:id="rId12"/>
            </p:custDataLst>
          </p:nvPr>
        </p:nvGrpSpPr>
        <p:grpSpPr>
          <a:xfrm rot="0">
            <a:off x="7460147" y="413173"/>
            <a:ext cx="4600829" cy="6308619"/>
            <a:chOff x="4143" y="2221"/>
            <a:chExt cx="10713" cy="14700"/>
          </a:xfrm>
        </p:grpSpPr>
        <p:sp>
          <p:nvSpPr>
            <p:cNvPr id="21" name="对角圆角矩形 20"/>
            <p:cNvSpPr/>
            <p:nvPr>
              <p:custDataLst>
                <p:tags r:id="rId13"/>
              </p:custDataLst>
            </p:nvPr>
          </p:nvSpPr>
          <p:spPr>
            <a:xfrm>
              <a:off x="4143" y="2221"/>
              <a:ext cx="9856" cy="13981"/>
            </a:xfrm>
            <a:prstGeom prst="round2DiagRect">
              <a:avLst>
                <a:gd name="adj1" fmla="val 22507"/>
                <a:gd name="adj2" fmla="val 0"/>
              </a:avLst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2" name="图片 21" descr="E:/设计图片素材/guillaume-briard-CJp8wVjGZ88-unsplash.jpgguillaume-briard-CJp8wVjGZ88-unsplash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 cstate="email"/>
            <a:srcRect l="5417" t="2468" r="2806"/>
            <a:stretch>
              <a:fillRect/>
            </a:stretch>
          </p:blipFill>
          <p:spPr>
            <a:xfrm>
              <a:off x="4924" y="2857"/>
              <a:ext cx="9932" cy="14064"/>
            </a:xfrm>
            <a:prstGeom prst="round2DiagRect">
              <a:avLst>
                <a:gd name="adj1" fmla="val 15840"/>
                <a:gd name="adj2" fmla="val 0"/>
              </a:avLst>
            </a:prstGeom>
            <a:ln w="6350" cap="flat" cmpd="sng" algn="ctr">
              <a:solidFill>
                <a:schemeClr val="tx1">
                  <a:lumMod val="100000"/>
                  <a:alpha val="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152400" dist="38100" dir="2700000" algn="tl" rotWithShape="0">
                <a:schemeClr val="tx1">
                  <a:alpha val="20000"/>
                </a:schemeClr>
              </a:outerShdw>
            </a:effectLst>
          </p:spPr>
        </p:pic>
      </p:grpSp>
    </p:spTree>
    <p:custDataLst>
      <p:tags r:id="rId16"/>
    </p:custData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Text1"/>
          <p:cNvSpPr txBox="1"/>
          <p:nvPr>
            <p:custDataLst>
              <p:tags r:id="rId1"/>
            </p:custDataLst>
          </p:nvPr>
        </p:nvSpPr>
        <p:spPr>
          <a:xfrm>
            <a:off x="1524000" y="228600"/>
            <a:ext cx="3220085" cy="1073785"/>
          </a:xfrm>
          <a:prstGeom prst="rect">
            <a:avLst/>
          </a:prstGeom>
          <a:noFill/>
        </p:spPr>
        <p:txBody>
          <a:bodyPr wrap="square" rtlCol="0" anchor="b" anchorCtr="0">
            <a:normAutofit fontScale="8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3200" b="1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 panose="020B0500000000000000" pitchFamily="34" charset="-122"/>
              </a:rPr>
              <a:t>生产基地</a:t>
            </a:r>
            <a:r>
              <a:rPr lang="en-US" altLang="zh-CN" sz="3200" b="1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 panose="020B0500000000000000" pitchFamily="34" charset="-122"/>
              </a:rPr>
              <a:t> </a:t>
            </a:r>
            <a:endParaRPr lang="en-US" altLang="zh-CN" sz="3200" b="1" noProof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 CN" panose="020B0500000000000000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3200" b="1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 panose="020B0500000000000000" pitchFamily="34" charset="-122"/>
              </a:rPr>
              <a:t> Production base</a:t>
            </a:r>
            <a:endParaRPr lang="en-US" altLang="zh-CN" sz="3200" b="1" noProof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 CN" panose="020B0500000000000000" pitchFamily="34" charset="-122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152400" y="1676400"/>
            <a:ext cx="2794635" cy="2289175"/>
          </a:xfrm>
          <a:prstGeom prst="rect">
            <a:avLst/>
          </a:prstGeom>
        </p:spPr>
      </p:pic>
      <p:sp>
        <p:nvSpPr>
          <p:cNvPr id="2" name="Text1"/>
          <p:cNvSpPr txBox="1"/>
          <p:nvPr>
            <p:custDataLst>
              <p:tags r:id="rId3"/>
            </p:custDataLst>
          </p:nvPr>
        </p:nvSpPr>
        <p:spPr>
          <a:xfrm>
            <a:off x="3462655" y="4344670"/>
            <a:ext cx="2359025" cy="20167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 anchorCtr="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400" b="1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 panose="020B0500000000000000" pitchFamily="34" charset="-122"/>
              </a:rPr>
              <a:t>自动化裁床机器，支持多样化设计需求。</a:t>
            </a:r>
            <a:endParaRPr lang="zh-CN" altLang="en-US" sz="1400" b="1" noProof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 CN" panose="020B0500000000000000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400" b="1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 panose="020B0500000000000000" pitchFamily="34" charset="-122"/>
              </a:rPr>
              <a:t>multiple automated cutting machines that support diverse design requirements.</a:t>
            </a:r>
            <a:endParaRPr lang="en-US" altLang="zh-CN" sz="1400" b="1" noProof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 CN" panose="020B0500000000000000" pitchFamily="34" charset="-122"/>
            </a:endParaRPr>
          </a:p>
        </p:txBody>
      </p:sp>
      <p:pic>
        <p:nvPicPr>
          <p:cNvPr id="12292" name="Picture 3"/>
          <p:cNvPicPr>
            <a:picLocks noChangeAspect="1"/>
          </p:cNvPicPr>
          <p:nvPr/>
        </p:nvPicPr>
        <p:blipFill>
          <a:blip r:embed="rId4"/>
          <a:srcRect l="26043" r="1708"/>
          <a:stretch>
            <a:fillRect/>
          </a:stretch>
        </p:blipFill>
        <p:spPr>
          <a:xfrm>
            <a:off x="3124200" y="1676400"/>
            <a:ext cx="2971800" cy="2317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 descr="包装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0200" y="1676400"/>
            <a:ext cx="2818765" cy="2288540"/>
          </a:xfrm>
          <a:prstGeom prst="rect">
            <a:avLst/>
          </a:prstGeom>
        </p:spPr>
      </p:pic>
      <p:sp>
        <p:nvSpPr>
          <p:cNvPr id="6" name="Text1"/>
          <p:cNvSpPr txBox="1"/>
          <p:nvPr>
            <p:custDataLst>
              <p:tags r:id="rId6"/>
            </p:custDataLst>
          </p:nvPr>
        </p:nvSpPr>
        <p:spPr>
          <a:xfrm>
            <a:off x="457200" y="4339590"/>
            <a:ext cx="2359025" cy="20167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 anchorCtr="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400" b="1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 panose="020B0500000000000000" pitchFamily="34" charset="-122"/>
              </a:rPr>
              <a:t>我们有多个现代化生产基地，配备先进的生产设备。</a:t>
            </a:r>
            <a:endParaRPr lang="zh-CN" altLang="en-US" sz="1400" b="1" noProof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 CN" panose="020B0500000000000000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400" b="1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 panose="020B0500000000000000" pitchFamily="34" charset="-122"/>
              </a:rPr>
              <a:t>We have multiple modern production bases equipped with advanced production equipment.</a:t>
            </a:r>
            <a:endParaRPr lang="en-US" altLang="zh-CN" sz="1400" b="1" noProof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 CN" panose="020B0500000000000000" pitchFamily="34" charset="-122"/>
            </a:endParaRPr>
          </a:p>
        </p:txBody>
      </p:sp>
      <p:sp>
        <p:nvSpPr>
          <p:cNvPr id="7" name="Text1"/>
          <p:cNvSpPr txBox="1"/>
          <p:nvPr>
            <p:custDataLst>
              <p:tags r:id="rId7"/>
            </p:custDataLst>
          </p:nvPr>
        </p:nvSpPr>
        <p:spPr>
          <a:xfrm>
            <a:off x="6468110" y="4344670"/>
            <a:ext cx="2359025" cy="20173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 anchorCtr="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400" b="1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 panose="020B0500000000000000" pitchFamily="34" charset="-122"/>
              </a:rPr>
              <a:t>尾部查货，确保到客户手里不会出现瑕疵或尺寸偏差。</a:t>
            </a:r>
            <a:r>
              <a:rPr lang="en-US" altLang="zh-CN" sz="1400" b="1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 panose="020B0500000000000000" pitchFamily="34" charset="-122"/>
              </a:rPr>
              <a:t>Final inspection ensures no defects or size deviations reach customers.</a:t>
            </a:r>
            <a:endParaRPr lang="en-US" altLang="zh-CN" sz="1400" b="1" noProof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 CN" panose="020B0500000000000000" pitchFamily="34" charset="-122"/>
            </a:endParaRPr>
          </a:p>
        </p:txBody>
      </p:sp>
      <p:sp>
        <p:nvSpPr>
          <p:cNvPr id="9" name="Text1"/>
          <p:cNvSpPr txBox="1"/>
          <p:nvPr>
            <p:custDataLst>
              <p:tags r:id="rId8"/>
            </p:custDataLst>
          </p:nvPr>
        </p:nvSpPr>
        <p:spPr>
          <a:xfrm>
            <a:off x="9525000" y="4344670"/>
            <a:ext cx="2359025" cy="20167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 anchorCtr="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400" b="1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 panose="020B0500000000000000" pitchFamily="34" charset="-122"/>
              </a:rPr>
              <a:t>成品包装，确保产品从生产线到客户手中的全程无损</a:t>
            </a:r>
            <a:r>
              <a:rPr lang="en-US" altLang="zh-CN" sz="1400" b="1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 panose="020B0500000000000000" pitchFamily="34" charset="-122"/>
              </a:rPr>
              <a:t>Finished product packaging ensures undamaged delivery from production line to customers.</a:t>
            </a:r>
            <a:endParaRPr lang="en-US" altLang="zh-CN" sz="1400" b="1" noProof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 CN" panose="020B0500000000000000" pitchFamily="34" charset="-122"/>
            </a:endParaRPr>
          </a:p>
        </p:txBody>
      </p:sp>
      <p:grpSp>
        <p:nvGrpSpPr>
          <p:cNvPr id="13" name="平滑1"/>
          <p:cNvGrpSpPr/>
          <p:nvPr>
            <p:custDataLst>
              <p:tags r:id="rId9"/>
            </p:custDataLst>
          </p:nvPr>
        </p:nvGrpSpPr>
        <p:grpSpPr>
          <a:xfrm flipV="1">
            <a:off x="558350" y="609361"/>
            <a:ext cx="669060" cy="66675"/>
            <a:chOff x="6413567" y="3799683"/>
            <a:chExt cx="954185" cy="95089"/>
          </a:xfrm>
          <a:solidFill>
            <a:schemeClr val="accent1"/>
          </a:solidFill>
        </p:grpSpPr>
        <p:sp>
          <p:nvSpPr>
            <p:cNvPr id="14" name="Oval 6"/>
            <p:cNvSpPr/>
            <p:nvPr>
              <p:custDataLst>
                <p:tags r:id="rId10"/>
              </p:custDataLst>
            </p:nvPr>
          </p:nvSpPr>
          <p:spPr>
            <a:xfrm>
              <a:off x="6413567" y="3799683"/>
              <a:ext cx="95089" cy="950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5" name="Oval 7"/>
            <p:cNvSpPr/>
            <p:nvPr>
              <p:custDataLst>
                <p:tags r:id="rId11"/>
              </p:custDataLst>
            </p:nvPr>
          </p:nvSpPr>
          <p:spPr>
            <a:xfrm>
              <a:off x="6558841" y="3799683"/>
              <a:ext cx="95089" cy="950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6" name="Rounded Rectangle 8"/>
            <p:cNvSpPr/>
            <p:nvPr>
              <p:custDataLst>
                <p:tags r:id="rId12"/>
              </p:custDataLst>
            </p:nvPr>
          </p:nvSpPr>
          <p:spPr>
            <a:xfrm>
              <a:off x="6704115" y="3799683"/>
              <a:ext cx="663637" cy="95089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pic>
        <p:nvPicPr>
          <p:cNvPr id="11270" name="Picture 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73165" y="1676400"/>
            <a:ext cx="2757805" cy="23177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椭圆 8"/>
          <p:cNvSpPr/>
          <p:nvPr/>
        </p:nvSpPr>
        <p:spPr>
          <a:xfrm>
            <a:off x="10889401" y="5874749"/>
            <a:ext cx="713903" cy="71390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10502090" y="5038769"/>
            <a:ext cx="1191921" cy="1191921"/>
          </a:xfrm>
          <a:prstGeom prst="ellipse">
            <a:avLst/>
          </a:prstGeom>
          <a:noFill/>
          <a:ln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等线" panose="02010600030101010101" charset="-122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grpSp>
        <p:nvGrpSpPr>
          <p:cNvPr id="88" name="组合 87"/>
          <p:cNvGrpSpPr/>
          <p:nvPr/>
        </p:nvGrpSpPr>
        <p:grpSpPr>
          <a:xfrm rot="16200000">
            <a:off x="10770043" y="5286313"/>
            <a:ext cx="1666523" cy="411023"/>
            <a:chOff x="1286173" y="1002163"/>
            <a:chExt cx="1666523" cy="411023"/>
          </a:xfrm>
        </p:grpSpPr>
        <p:sp>
          <p:nvSpPr>
            <p:cNvPr id="66" name="任意多边形: 形状 65"/>
            <p:cNvSpPr/>
            <p:nvPr/>
          </p:nvSpPr>
          <p:spPr>
            <a:xfrm rot="5400000">
              <a:off x="2634988" y="1002163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7" name="任意多边形: 形状 66"/>
            <p:cNvSpPr/>
            <p:nvPr/>
          </p:nvSpPr>
          <p:spPr>
            <a:xfrm rot="5400000">
              <a:off x="2633751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8" name="任意多边形: 形状 67"/>
            <p:cNvSpPr/>
            <p:nvPr/>
          </p:nvSpPr>
          <p:spPr>
            <a:xfrm rot="5400000">
              <a:off x="2904503" y="1002163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9" name="任意多边形: 形状 68"/>
            <p:cNvSpPr/>
            <p:nvPr/>
          </p:nvSpPr>
          <p:spPr>
            <a:xfrm rot="5400000">
              <a:off x="2903266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0" name="任意多边形: 形状 69"/>
            <p:cNvSpPr/>
            <p:nvPr/>
          </p:nvSpPr>
          <p:spPr>
            <a:xfrm rot="5400000">
              <a:off x="2365472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" name="任意多边形: 形状 70"/>
            <p:cNvSpPr/>
            <p:nvPr/>
          </p:nvSpPr>
          <p:spPr>
            <a:xfrm rot="5400000">
              <a:off x="2364235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2" name="任意多边形: 形状 71"/>
            <p:cNvSpPr/>
            <p:nvPr/>
          </p:nvSpPr>
          <p:spPr>
            <a:xfrm rot="5400000">
              <a:off x="2095957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3" name="任意多边形: 形状 72"/>
            <p:cNvSpPr/>
            <p:nvPr/>
          </p:nvSpPr>
          <p:spPr>
            <a:xfrm rot="5400000">
              <a:off x="2094720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4" name="任意多边形: 形状 73"/>
            <p:cNvSpPr/>
            <p:nvPr/>
          </p:nvSpPr>
          <p:spPr>
            <a:xfrm rot="5400000">
              <a:off x="1826441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5" name="任意多边形: 形状 74"/>
            <p:cNvSpPr/>
            <p:nvPr/>
          </p:nvSpPr>
          <p:spPr>
            <a:xfrm rot="5400000">
              <a:off x="1825204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" name="任意多边形: 形状 75"/>
            <p:cNvSpPr/>
            <p:nvPr/>
          </p:nvSpPr>
          <p:spPr>
            <a:xfrm rot="5400000">
              <a:off x="1556925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7" name="任意多边形: 形状 76"/>
            <p:cNvSpPr/>
            <p:nvPr/>
          </p:nvSpPr>
          <p:spPr>
            <a:xfrm rot="5400000">
              <a:off x="1555688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8" name="任意多边形: 形状 77"/>
            <p:cNvSpPr/>
            <p:nvPr/>
          </p:nvSpPr>
          <p:spPr>
            <a:xfrm rot="5400000">
              <a:off x="1287410" y="1002164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9" name="任意多边形: 形状 78"/>
            <p:cNvSpPr/>
            <p:nvPr/>
          </p:nvSpPr>
          <p:spPr>
            <a:xfrm rot="5400000">
              <a:off x="1286173" y="1183577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1" name="任意多边形: 形状 80"/>
            <p:cNvSpPr/>
            <p:nvPr/>
          </p:nvSpPr>
          <p:spPr>
            <a:xfrm rot="5400000">
              <a:off x="2634988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2" name="任意多边形: 形状 81"/>
            <p:cNvSpPr/>
            <p:nvPr/>
          </p:nvSpPr>
          <p:spPr>
            <a:xfrm rot="5400000">
              <a:off x="2904503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3" name="任意多边形: 形状 82"/>
            <p:cNvSpPr/>
            <p:nvPr/>
          </p:nvSpPr>
          <p:spPr>
            <a:xfrm rot="5400000">
              <a:off x="2365472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4" name="任意多边形: 形状 83"/>
            <p:cNvSpPr/>
            <p:nvPr/>
          </p:nvSpPr>
          <p:spPr>
            <a:xfrm rot="5400000">
              <a:off x="2095957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5" name="任意多边形: 形状 84"/>
            <p:cNvSpPr/>
            <p:nvPr/>
          </p:nvSpPr>
          <p:spPr>
            <a:xfrm rot="5400000">
              <a:off x="1826441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6" name="任意多边形: 形状 85"/>
            <p:cNvSpPr/>
            <p:nvPr/>
          </p:nvSpPr>
          <p:spPr>
            <a:xfrm rot="5400000">
              <a:off x="1556925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7" name="任意多边形: 形状 86"/>
            <p:cNvSpPr/>
            <p:nvPr/>
          </p:nvSpPr>
          <p:spPr>
            <a:xfrm rot="5400000">
              <a:off x="1287410" y="1364992"/>
              <a:ext cx="48194" cy="48193"/>
            </a:xfrm>
            <a:custGeom>
              <a:avLst/>
              <a:gdLst>
                <a:gd name="connsiteX0" fmla="*/ 24097 w 48194"/>
                <a:gd name="connsiteY0" fmla="*/ 0 h 48193"/>
                <a:gd name="connsiteX1" fmla="*/ 0 w 48194"/>
                <a:gd name="connsiteY1" fmla="*/ 24097 h 48193"/>
                <a:gd name="connsiteX2" fmla="*/ 24097 w 48194"/>
                <a:gd name="connsiteY2" fmla="*/ 48194 h 48193"/>
                <a:gd name="connsiteX3" fmla="*/ 48194 w 48194"/>
                <a:gd name="connsiteY3" fmla="*/ 24097 h 48193"/>
                <a:gd name="connsiteX4" fmla="*/ 24097 w 48194"/>
                <a:gd name="connsiteY4" fmla="*/ 0 h 4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94" h="48193">
                  <a:moveTo>
                    <a:pt x="24097" y="0"/>
                  </a:moveTo>
                  <a:cubicBezTo>
                    <a:pt x="10800" y="0"/>
                    <a:pt x="0" y="10800"/>
                    <a:pt x="0" y="24097"/>
                  </a:cubicBezTo>
                  <a:cubicBezTo>
                    <a:pt x="0" y="37394"/>
                    <a:pt x="10800" y="48194"/>
                    <a:pt x="24097" y="48194"/>
                  </a:cubicBezTo>
                  <a:cubicBezTo>
                    <a:pt x="37394" y="48194"/>
                    <a:pt x="48194" y="37394"/>
                    <a:pt x="48194" y="24097"/>
                  </a:cubicBezTo>
                  <a:cubicBezTo>
                    <a:pt x="48194" y="10800"/>
                    <a:pt x="37394" y="0"/>
                    <a:pt x="24097" y="0"/>
                  </a:cubicBezTo>
                  <a:close/>
                </a:path>
              </a:pathLst>
            </a:custGeom>
            <a:solidFill>
              <a:schemeClr val="accent1"/>
            </a:solidFill>
            <a:ln w="5399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2" name="Text1"/>
          <p:cNvSpPr txBox="1"/>
          <p:nvPr>
            <p:custDataLst>
              <p:tags r:id="rId1"/>
            </p:custDataLst>
          </p:nvPr>
        </p:nvSpPr>
        <p:spPr>
          <a:xfrm>
            <a:off x="589280" y="2989580"/>
            <a:ext cx="11013440" cy="1357630"/>
          </a:xfrm>
          <a:prstGeom prst="rect">
            <a:avLst/>
          </a:prstGeom>
          <a:noFill/>
        </p:spPr>
        <p:txBody>
          <a:bodyPr wrap="square" rtlCol="0" anchor="b" anchorCtr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0" b="1" kern="1200" spc="-150">
                <a:solidFill>
                  <a:srgbClr val="8034FF"/>
                </a:solidFill>
                <a:latin typeface="Avenir LT Pro 65 Medium" panose="020B0603020203020204" pitchFamily="34" charset="0"/>
                <a:ea typeface="Inter Medium" panose="020B05020300000000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6000" spc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字体圈欣意冠黑体" panose="00000500000000000000" charset="-122"/>
                <a:sym typeface="+mn-lt"/>
              </a:rPr>
              <a:t>产品系列 / Product Lines</a:t>
            </a:r>
            <a:endParaRPr lang="zh-CN" altLang="en-US" sz="6000" spc="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字体圈欣意冠黑体" panose="00000500000000000000" charset="-122"/>
              <a:sym typeface="+mn-lt"/>
            </a:endParaRPr>
          </a:p>
        </p:txBody>
      </p:sp>
      <p:sp>
        <p:nvSpPr>
          <p:cNvPr id="3" name="Text2"/>
          <p:cNvSpPr txBox="1"/>
          <p:nvPr>
            <p:custDataLst>
              <p:tags r:id="rId2"/>
            </p:custDataLst>
          </p:nvPr>
        </p:nvSpPr>
        <p:spPr>
          <a:xfrm>
            <a:off x="589280" y="4464685"/>
            <a:ext cx="11013440" cy="1176655"/>
          </a:xfrm>
          <a:prstGeom prst="rect">
            <a:avLst/>
          </a:prstGeom>
          <a:noFill/>
        </p:spPr>
        <p:txBody>
          <a:bodyPr wrap="square" rtlCol="0" anchor="t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solidFill>
                  <a:schemeClr val="bg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Open Sans" panose="020B0606030504020204" pitchFamily="34" charset="0"/>
              </a:rPr>
              <a:t>Product Lines</a:t>
            </a:r>
            <a:endParaRPr lang="en-US" sz="1400">
              <a:solidFill>
                <a:schemeClr val="bg2"/>
              </a:solidFill>
              <a:uFillTx/>
              <a:latin typeface="微软雅黑" panose="020B0503020204020204" charset="-122"/>
              <a:ea typeface="微软雅黑" panose="020B0503020204020204" charset="-122"/>
              <a:cs typeface="Open Sans" panose="020B0606030504020204" pitchFamily="34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5204777" y="1031221"/>
            <a:ext cx="1840303" cy="1748543"/>
            <a:chOff x="5222902" y="1031221"/>
            <a:chExt cx="1840303" cy="1748543"/>
          </a:xfrm>
        </p:grpSpPr>
        <p:sp>
          <p:nvSpPr>
            <p:cNvPr id="7" name="椭圆 6"/>
            <p:cNvSpPr/>
            <p:nvPr/>
          </p:nvSpPr>
          <p:spPr>
            <a:xfrm rot="17812652">
              <a:off x="5222902" y="1031221"/>
              <a:ext cx="1746194" cy="174619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 rot="17812652">
              <a:off x="6489717" y="2206276"/>
              <a:ext cx="573488" cy="5734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等线" panose="02010600030101010101" charset="-122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sp>
        <p:nvSpPr>
          <p:cNvPr id="5" name="Text3"/>
          <p:cNvSpPr txBox="1"/>
          <p:nvPr>
            <p:custDataLst>
              <p:tags r:id="rId3"/>
            </p:custDataLst>
          </p:nvPr>
        </p:nvSpPr>
        <p:spPr>
          <a:xfrm>
            <a:off x="5204777" y="1052466"/>
            <a:ext cx="1782445" cy="1703705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altLang="zh-CN" sz="7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lang="en-US" altLang="zh-CN" sz="7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4"/>
    </p:custDataLst>
  </p:cSld>
  <p:clrMapOvr>
    <a:masterClrMapping/>
  </p:clrMapOvr>
  <p:transition/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YOO_CHAT_DIAGRAM_SHAPETYPE" val="YOO_CHAT_DIAGRAM_NUM"/>
  <p:tag name="YOO_CHATSHAPE_TYPE" val="YOO_CHATSHAPE_NUM"/>
</p:tagLst>
</file>

<file path=ppt/tags/tag100.xml><?xml version="1.0" encoding="utf-8"?>
<p:tagLst xmlns:p="http://schemas.openxmlformats.org/presentationml/2006/main">
  <p:tag name="KSO_WM_BEAUTIFY_FLAG" val="#wm#"/>
  <p:tag name="KSO_WM_TEMPLATE_CATEGORY" val="diagram"/>
  <p:tag name="KSO_WM_TEMPLATE_INDEX" val="20191355"/>
</p:tagLst>
</file>

<file path=ppt/tags/tag101.xml><?xml version="1.0" encoding="utf-8"?>
<p:tagLst xmlns:p="http://schemas.openxmlformats.org/presentationml/2006/main">
  <p:tag name="YOO_CHATSHAPE_TYPE" val="YOO_CHATSHAPE_DECORATION"/>
</p:tagLst>
</file>

<file path=ppt/tags/tag102.xml><?xml version="1.0" encoding="utf-8"?>
<p:tagLst xmlns:p="http://schemas.openxmlformats.org/presentationml/2006/main">
  <p:tag name="YOO_CHATSHAPE_TYPE" val="YOO_CHATSHAPE_TITLE"/>
</p:tagLst>
</file>

<file path=ppt/tags/tag103.xml><?xml version="1.0" encoding="utf-8"?>
<p:tagLst xmlns:p="http://schemas.openxmlformats.org/presentationml/2006/main">
  <p:tag name="YOO_CHATSHAPE_TYPE" val="YOO_CHATSHAPE_CONTENT"/>
</p:tagLst>
</file>

<file path=ppt/tags/tag104.xml><?xml version="1.0" encoding="utf-8"?>
<p:tagLst xmlns:p="http://schemas.openxmlformats.org/presentationml/2006/main">
  <p:tag name="YOO_CHATSHAPE_TYPE" val="YOO_CHATSHAPE_DECORATION"/>
</p:tagLst>
</file>

<file path=ppt/tags/tag105.xml><?xml version="1.0" encoding="utf-8"?>
<p:tagLst xmlns:p="http://schemas.openxmlformats.org/presentationml/2006/main">
  <p:tag name="YOO_CHATSHAPE_TYPE" val="YOO_CHATSHAPE_DECORATION"/>
</p:tagLst>
</file>

<file path=ppt/tags/tag106.xml><?xml version="1.0" encoding="utf-8"?>
<p:tagLst xmlns:p="http://schemas.openxmlformats.org/presentationml/2006/main">
  <p:tag name="YOO_CHATSHAPE_TYPE" val="YOO_CHATSHAPE_DECORATION"/>
</p:tagLst>
</file>

<file path=ppt/tags/tag107.xml><?xml version="1.0" encoding="utf-8"?>
<p:tagLst xmlns:p="http://schemas.openxmlformats.org/presentationml/2006/main">
  <p:tag name="YOO_CHATSHAPE_TYPE" val="YOO_CHATSHAPE_DECORATION"/>
</p:tagLst>
</file>

<file path=ppt/tags/tag108.xml><?xml version="1.0" encoding="utf-8"?>
<p:tagLst xmlns:p="http://schemas.openxmlformats.org/presentationml/2006/main">
  <p:tag name="KSO_WM_UNIT_PIC_EFFECT" val="1"/>
</p:tagLst>
</file>

<file path=ppt/tags/tag10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573_1*i*1"/>
  <p:tag name="KSO_WM_TEMPLATE_CATEGORY" val="custom"/>
  <p:tag name="KSO_WM_TEMPLATE_INDEX" val="20238573"/>
  <p:tag name="KSO_WM_UNIT_LAYERLEVEL" val="1"/>
  <p:tag name="KSO_WM_TAG_VERSION" val="3.0"/>
  <p:tag name="KSO_WM_UNIT_PIC_EFFECT" val="1"/>
</p:tagLst>
</file>

<file path=ppt/tags/tag11.xml><?xml version="1.0" encoding="utf-8"?>
<p:tagLst xmlns:p="http://schemas.openxmlformats.org/presentationml/2006/main">
  <p:tag name="YOO_CHATSHAPE_ITEM" val="2"/>
  <p:tag name="YOO_CHATSHAPE_TYPE" val="YOO_CHATSHAPE_ITEM"/>
</p:tagLst>
</file>

<file path=ppt/tags/tag11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573_1*i*2"/>
  <p:tag name="KSO_WM_TEMPLATE_CATEGORY" val="custom"/>
  <p:tag name="KSO_WM_TEMPLATE_INDEX" val="20238573"/>
  <p:tag name="KSO_WM_UNIT_LAYERLEVEL" val="1"/>
  <p:tag name="KSO_WM_TAG_VERSION" val="3.0"/>
  <p:tag name="KSO_WM_UNIT_PIC_EFFECT" val="1"/>
</p:tagLst>
</file>

<file path=ppt/tags/tag11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8573_1*i*3"/>
  <p:tag name="KSO_WM_TEMPLATE_CATEGORY" val="custom"/>
  <p:tag name="KSO_WM_TEMPLATE_INDEX" val="20238573"/>
  <p:tag name="KSO_WM_UNIT_LAYERLEVEL" val="1"/>
  <p:tag name="KSO_WM_TAG_VERSION" val="3.0"/>
  <p:tag name="KSO_WM_UNIT_PIC_EFFECT" val="1"/>
</p:tagLst>
</file>

<file path=ppt/tags/tag11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8573_1*i*4"/>
  <p:tag name="KSO_WM_TEMPLATE_CATEGORY" val="custom"/>
  <p:tag name="KSO_WM_TEMPLATE_INDEX" val="20238573"/>
  <p:tag name="KSO_WM_UNIT_LAYERLEVEL" val="1"/>
  <p:tag name="KSO_WM_TAG_VERSION" val="3.0"/>
  <p:tag name="KSO_WM_UNIT_PIC_EFFECT" val="1"/>
</p:tagLst>
</file>

<file path=ppt/tags/tag113.xml><?xml version="1.0" encoding="utf-8"?>
<p:tagLst xmlns:p="http://schemas.openxmlformats.org/presentationml/2006/main">
  <p:tag name="KSO_WM_UNIT_PIC_EFFECT" val="1"/>
</p:tagLst>
</file>

<file path=ppt/tags/tag114.xml><?xml version="1.0" encoding="utf-8"?>
<p:tagLst xmlns:p="http://schemas.openxmlformats.org/presentationml/2006/main">
  <p:tag name="KSO_WM_BEAUTIFY_FLAG" val="#wm#"/>
  <p:tag name="KSO_WM_UNIT_VALUE" val="1190*253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573_1*d*1"/>
  <p:tag name="KSO_WM_TEMPLATE_CATEGORY" val="custom"/>
  <p:tag name="KSO_WM_TEMPLATE_INDEX" val="20238573"/>
  <p:tag name="KSO_WM_UNIT_LAYERLEVEL" val="1"/>
  <p:tag name="KSO_WM_TAG_VERSION" val="3.0"/>
  <p:tag name="KSO_WM_UNIT_PIC_EFFECT" val="1"/>
</p:tagLst>
</file>

<file path=ppt/tags/tag11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573_1*i*1"/>
  <p:tag name="KSO_WM_TEMPLATE_CATEGORY" val="custom"/>
  <p:tag name="KSO_WM_TEMPLATE_INDEX" val="20238573"/>
  <p:tag name="KSO_WM_UNIT_LAYERLEVEL" val="1"/>
  <p:tag name="KSO_WM_TAG_VERSION" val="3.0"/>
  <p:tag name="KSO_WM_UNIT_PIC_EFFECT" val="1"/>
</p:tagLst>
</file>

<file path=ppt/tags/tag11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573_1*i*2"/>
  <p:tag name="KSO_WM_TEMPLATE_CATEGORY" val="custom"/>
  <p:tag name="KSO_WM_TEMPLATE_INDEX" val="20238573"/>
  <p:tag name="KSO_WM_UNIT_LAYERLEVEL" val="1"/>
  <p:tag name="KSO_WM_TAG_VERSION" val="3.0"/>
  <p:tag name="KSO_WM_UNIT_PIC_EFFECT" val="1"/>
</p:tagLst>
</file>

<file path=ppt/tags/tag11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8573_1*i*3"/>
  <p:tag name="KSO_WM_TEMPLATE_CATEGORY" val="custom"/>
  <p:tag name="KSO_WM_TEMPLATE_INDEX" val="20238573"/>
  <p:tag name="KSO_WM_UNIT_LAYERLEVEL" val="1"/>
  <p:tag name="KSO_WM_TAG_VERSION" val="3.0"/>
  <p:tag name="KSO_WM_UNIT_PIC_EFFECT" val="1"/>
</p:tagLst>
</file>

<file path=ppt/tags/tag11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8573_1*i*4"/>
  <p:tag name="KSO_WM_TEMPLATE_CATEGORY" val="custom"/>
  <p:tag name="KSO_WM_TEMPLATE_INDEX" val="20238573"/>
  <p:tag name="KSO_WM_UNIT_LAYERLEVEL" val="1"/>
  <p:tag name="KSO_WM_TAG_VERSION" val="3.0"/>
  <p:tag name="KSO_WM_UNIT_PIC_EFFECT" val="1"/>
</p:tagLst>
</file>

<file path=ppt/tags/tag119.xml><?xml version="1.0" encoding="utf-8"?>
<p:tagLst xmlns:p="http://schemas.openxmlformats.org/presentationml/2006/main">
  <p:tag name="KSO_WM_UNIT_PIC_EFFECT" val="1"/>
</p:tagLst>
</file>

<file path=ppt/tags/tag12.xml><?xml version="1.0" encoding="utf-8"?>
<p:tagLst xmlns:p="http://schemas.openxmlformats.org/presentationml/2006/main">
  <p:tag name="KSO_WM_UNIT_TEXT_FILL_FORE_SCHEMECOLOR_INDEX" val="15"/>
  <p:tag name="KSO_WM_UNIT_TEXT_FILL_FORE_SCHEMECOLOR_INDEX_BRIGHTNESS" val="0"/>
  <p:tag name="KSO_WM_UNIT_TEXT_FILL_TYPE" val="1"/>
  <p:tag name="YOO_CHAT_DIAGRAM_SHAPETYPE" val="YOO_CHATSHAPE_DIAGRAM_TITLE"/>
</p:tagLst>
</file>

<file path=ppt/tags/tag12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573_1*i*1"/>
  <p:tag name="KSO_WM_TEMPLATE_CATEGORY" val="custom"/>
  <p:tag name="KSO_WM_TEMPLATE_INDEX" val="20238573"/>
  <p:tag name="KSO_WM_UNIT_LAYERLEVEL" val="1"/>
  <p:tag name="KSO_WM_TAG_VERSION" val="3.0"/>
  <p:tag name="KSO_WM_UNIT_PIC_EFFECT" val="1"/>
</p:tagLst>
</file>

<file path=ppt/tags/tag12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8573_1*i*2"/>
  <p:tag name="KSO_WM_TEMPLATE_CATEGORY" val="custom"/>
  <p:tag name="KSO_WM_TEMPLATE_INDEX" val="20238573"/>
  <p:tag name="KSO_WM_UNIT_LAYERLEVEL" val="1"/>
  <p:tag name="KSO_WM_TAG_VERSION" val="3.0"/>
  <p:tag name="KSO_WM_UNIT_PIC_EFFECT" val="1"/>
</p:tagLst>
</file>

<file path=ppt/tags/tag12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8573_1*i*3"/>
  <p:tag name="KSO_WM_TEMPLATE_CATEGORY" val="custom"/>
  <p:tag name="KSO_WM_TEMPLATE_INDEX" val="20238573"/>
  <p:tag name="KSO_WM_UNIT_LAYERLEVEL" val="1"/>
  <p:tag name="KSO_WM_TAG_VERSION" val="3.0"/>
  <p:tag name="KSO_WM_UNIT_PIC_EFFECT" val="1"/>
</p:tagLst>
</file>

<file path=ppt/tags/tag12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8573_1*i*4"/>
  <p:tag name="KSO_WM_TEMPLATE_CATEGORY" val="custom"/>
  <p:tag name="KSO_WM_TEMPLATE_INDEX" val="20238573"/>
  <p:tag name="KSO_WM_UNIT_LAYERLEVEL" val="1"/>
  <p:tag name="KSO_WM_TAG_VERSION" val="3.0"/>
  <p:tag name="KSO_WM_UNIT_PIC_EFFECT" val="1"/>
</p:tagLst>
</file>

<file path=ppt/tags/tag124.xml><?xml version="1.0" encoding="utf-8"?>
<p:tagLst xmlns:p="http://schemas.openxmlformats.org/presentationml/2006/main">
  <p:tag name="TAG_AIGCCREATORID" val="AIGC生成内容仅供参考-2025/11/30 10:51:12"/>
  <p:tag name="TAG_CHAPTER_ID" val="2"/>
  <p:tag name="TAG_CONTENT_TYPE" val="1标题1内容3图"/>
  <p:tag name="TAG_SECTION_ID" val="0"/>
  <p:tag name="YOO_CHATPAGE_TYPE" val="TAG_CHATPAGE_CONTENT"/>
  <p:tag name="YOO_CHATSHAPE_TITLE" val="主要产品类别 / Main Product Categories"/>
  <p:tag name="YOO_PROTECTION_DATA" val="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"/>
</p:tagLst>
</file>

<file path=ppt/tags/tag125.xml><?xml version="1.0" encoding="utf-8"?>
<p:tagLst xmlns:p="http://schemas.openxmlformats.org/presentationml/2006/main">
  <p:tag name="KSO_WM_BEAUTIFY_FLAG" val=""/>
  <p:tag name="YOO_CHATSHAPE_TYPE" val="YOO_CHATSHAPE_TITLE"/>
</p:tagLst>
</file>

<file path=ppt/tags/tag126.xml><?xml version="1.0" encoding="utf-8"?>
<p:tagLst xmlns:p="http://schemas.openxmlformats.org/presentationml/2006/main">
  <p:tag name="KSO_WM_BEAUTIFY_FLAG" val=""/>
  <p:tag name="TAG_CHATSHAPE_SUBTITLE_TYPE" val="TAG_CHATSHAPE_SUBTITLE_ENGLISH"/>
  <p:tag name="YOO_CHATSHAPE_TYPE" val="YOO_CHATSHAPE_SUBTITLE"/>
</p:tagLst>
</file>

<file path=ppt/tags/tag127.xml><?xml version="1.0" encoding="utf-8"?>
<p:tagLst xmlns:p="http://schemas.openxmlformats.org/presentationml/2006/main">
  <p:tag name="TAG_CHATPAGE_CHAPTER" val="3"/>
  <p:tag name="YOO_CHATSHAPE_TYPE" val="YOO_CHATSHAPE_NUM"/>
</p:tagLst>
</file>

<file path=ppt/tags/tag128.xml><?xml version="1.0" encoding="utf-8"?>
<p:tagLst xmlns:p="http://schemas.openxmlformats.org/presentationml/2006/main">
  <p:tag name="TAG_AIGCCREATORID" val="AIGC生成内容仅供参考-2025/11/30 10:51:12"/>
  <p:tag name="TAG_CHAPTER_ID" val="3"/>
  <p:tag name="YOO_CHATPAGE_TYPE" val="TAG_CHATPAGE_CHAPTER"/>
  <p:tag name="YOO_CHATSHAPE_TITLE" val="客户服务 / Customer Service"/>
  <p:tag name="YOO_PROTECTION_DATA" val="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"/>
</p:tagLst>
</file>

<file path=ppt/tags/tag129.xml><?xml version="1.0" encoding="utf-8"?>
<p:tagLst xmlns:p="http://schemas.openxmlformats.org/presentationml/2006/main">
  <p:tag name="YOO_CHATSHAPE_TYPE" val="YOO_CHATSHAPE_DECORATION"/>
</p:tagLst>
</file>

<file path=ppt/tags/tag13.xml><?xml version="1.0" encoding="utf-8"?>
<p:tagLst xmlns:p="http://schemas.openxmlformats.org/presentationml/2006/main">
  <p:tag name="YOO_CHAT_DIAGRAM_SHAPETYPE" val="YOO_CHAT_DIAGRAM_NUM"/>
  <p:tag name="YOO_CHATSHAPE_TYPE" val="YOO_CHATSHAPE_NUM"/>
</p:tagLst>
</file>

<file path=ppt/tags/tag130.xml><?xml version="1.0" encoding="utf-8"?>
<p:tagLst xmlns:p="http://schemas.openxmlformats.org/presentationml/2006/main">
  <p:tag name="TAG_CONTENT_SUBINDEX" val="17"/>
  <p:tag name="YOO_CHATSHAPE_TYPE" val="YOO_CHATSHAPE_HIDDEN"/>
</p:tagLst>
</file>

<file path=ppt/tags/tag131.xml><?xml version="1.0" encoding="utf-8"?>
<p:tagLst xmlns:p="http://schemas.openxmlformats.org/presentationml/2006/main">
  <p:tag name="YOO_CHATSHAPE_TYPE" val="YOO_CHATSHAPE_DECORATION"/>
</p:tagLst>
</file>

<file path=ppt/tags/tag132.xml><?xml version="1.0" encoding="utf-8"?>
<p:tagLst xmlns:p="http://schemas.openxmlformats.org/presentationml/2006/main">
  <p:tag name="YOO_CHATSHAPE_TYPE" val="YOO_CHATSHAPE_TITLE"/>
</p:tagLst>
</file>

<file path=ppt/tags/tag133.xml><?xml version="1.0" encoding="utf-8"?>
<p:tagLst xmlns:p="http://schemas.openxmlformats.org/presentationml/2006/main">
  <p:tag name="YOO_CHATSHAPE_TYPE" val="YOO_CHATSHAPE_CONTENT"/>
</p:tagLst>
</file>

<file path=ppt/tags/tag134.xml><?xml version="1.0" encoding="utf-8"?>
<p:tagLst xmlns:p="http://schemas.openxmlformats.org/presentationml/2006/main">
  <p:tag name="YOO_CHATSHAPE_TYPE" val="YOO_CHATSHAPE_IMAGE"/>
</p:tagLst>
</file>

<file path=ppt/tags/tag135.xml><?xml version="1.0" encoding="utf-8"?>
<p:tagLst xmlns:p="http://schemas.openxmlformats.org/presentationml/2006/main">
  <p:tag name="TAG_CONTENT_SUBINDEX" val="17"/>
  <p:tag name="YOO_CHATSHAPE_TYPE" val="YOO_CHATSHAPE_HIDDEN"/>
</p:tagLst>
</file>

<file path=ppt/tags/tag136.xml><?xml version="1.0" encoding="utf-8"?>
<p:tagLst xmlns:p="http://schemas.openxmlformats.org/presentationml/2006/main">
  <p:tag name="YOO_CHATSHAPE_TYPE" val="YOO_CHATSHAPE_DECORATION"/>
</p:tagLst>
</file>

<file path=ppt/tags/tag137.xml><?xml version="1.0" encoding="utf-8"?>
<p:tagLst xmlns:p="http://schemas.openxmlformats.org/presentationml/2006/main">
  <p:tag name="YOO_CHATSHAPE_TYPE" val="YOO_CHATSHAPE_DECORATION"/>
</p:tagLst>
</file>

<file path=ppt/tags/tag138.xml><?xml version="1.0" encoding="utf-8"?>
<p:tagLst xmlns:p="http://schemas.openxmlformats.org/presentationml/2006/main">
  <p:tag name="YOO_CHATSHAPE_TYPE" val="YOO_CHATSHAPE_DECORATION"/>
</p:tagLst>
</file>

<file path=ppt/tags/tag139.xml><?xml version="1.0" encoding="utf-8"?>
<p:tagLst xmlns:p="http://schemas.openxmlformats.org/presentationml/2006/main">
  <p:tag name="YOO_CHATSHAPE_TYPE" val="YOO_CHATSHAPE_DECORATION"/>
</p:tagLst>
</file>

<file path=ppt/tags/tag14.xml><?xml version="1.0" encoding="utf-8"?>
<p:tagLst xmlns:p="http://schemas.openxmlformats.org/presentationml/2006/main">
  <p:tag name="YOO_CHATSHAPE_ITEM" val="3"/>
  <p:tag name="YOO_CHATSHAPE_TYPE" val="YOO_CHATSHAPE_ITEM"/>
</p:tagLst>
</file>

<file path=ppt/tags/tag140.xml><?xml version="1.0" encoding="utf-8"?>
<p:tagLst xmlns:p="http://schemas.openxmlformats.org/presentationml/2006/main">
  <p:tag name="FIXED_XID_TMP" val="5f5ee1ca4d6848d78f644aed"/>
  <p:tag name="KSO_WM_BEAUTIFY_FLAG" val="#wm#"/>
  <p:tag name="KSO_WM_CHIP_DECFILLPROP" val="[]"/>
  <p:tag name="KSO_WM_CHIP_FILLPROP" val="[[{&quot;text_align&quot;:&quot;ct&quot;,&quot;text_direction&quot;:&quot;horizontal&quot;,&quot;support_big_font&quot;:false,&quot;fill_id&quot;:&quot;a3b9af3d251f41259a3c801e7e4603f1&quot;,&quot;fill_align&quot;:&quot;ct&quot;,&quot;chip_types&quot;:[&quot;header&quot;]},{&quot;text_align&quot;:&quot;cm&quot;,&quot;text_direction&quot;:&quot;horizontal&quot;,&quot;support_features&quot;:[&quot;collage&quot;,&quot;carousel&quot;],&quot;support_big_font&quot;:false,&quot;fill_id&quot;:&quot;cf13ec69777f42b89ba3bf7d9000e591&quot;,&quot;fill_align&quot;:&quot;cm&quot;,&quot;chip_types&quot;:[&quot;picture&quot;,&quot;chart&quot;,&quot;table&quot;,&quot;video&quot;]},{&quot;text_align&quot;:&quot;cm&quot;,&quot;text_direction&quot;:&quot;horizontal&quot;,&quot;support_big_font&quot;:false,&quot;fill_id&quot;:&quot;8c1fece11dfa4b24a4d955f792f0a0a6&quot;,&quot;fill_align&quot;:&quot;cm&quot;,&quot;chip_types&quot;:[&quot;text&quot;]}],[{&quot;text_align&quot;:&quot;ct&quot;,&quot;text_direction&quot;:&quot;horizontal&quot;,&quot;support_big_font&quot;:false,&quot;fill_id&quot;:&quot;a3b9af3d251f41259a3c801e7e4603f1&quot;,&quot;fill_align&quot;:&quot;ct&quot;,&quot;chip_types&quot;:[&quot;header&quot;]},{&quot;text_align&quot;:&quot;cm&quot;,&quot;text_direction&quot;:&quot;horizontal&quot;,&quot;support_features&quot;:[&quot;collage&quot;,&quot;carousel&quot;],&quot;support_big_font&quot;:false,&quot;fill_id&quot;:&quot;cf13ec69777f42b89ba3bf7d9000e591&quot;,&quot;fill_align&quot;:&quot;cm&quot;,&quot;chip_types&quot;:[&quot;picture&quot;,&quot;chart&quot;,&quot;table&quot;,&quot;video&quot;]},{&quot;text_align&quot;:&quot;lm&quot;,&quot;text_direction&quot;:&quot;horizontal&quot;,&quot;support_big_font&quot;:false,&quot;fill_id&quot;:&quot;8c1fece11dfa4b24a4d955f792f0a0a6&quot;,&quot;fill_align&quot;:&quot;cm&quot;,&quot;chip_types&quot;:[&quot;text&quot;]}]]"/>
  <p:tag name="KSO_WM_CHIP_GROUPID" val="5f5ee1ca4d6848d78f644aed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696765553136823a5e625f"/>
  <p:tag name="KSO_WM_SLIDE_BACKGROUND" val="[&quot;general&quot;]"/>
  <p:tag name="KSO_WM_SLIDE_BACKGROUND_TYPE" val="general"/>
  <p:tag name="KSO_WM_SLIDE_BK_DARK_LIGHT" val="2"/>
  <p:tag name="KSO_WM_SLIDE_CAN_ADD_NAVIGATION" val="1"/>
  <p:tag name="KSO_WM_SLIDE_ID" val="diagram20213064_1"/>
  <p:tag name="KSO_WM_SLIDE_INDEX" val="1"/>
  <p:tag name="KSO_WM_SLIDE_ITEM_CNT" val="0"/>
  <p:tag name="KSO_WM_SLIDE_LAYOUT" val="a_d_f"/>
  <p:tag name="KSO_WM_SLIDE_LAYOUT_CNT" val="1_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1-04-01T15:21:17&quot;,&quot;maxSize&quot;:{&quot;size1&quot;:33.299679137124784},&quot;minSize&quot;:{&quot;size1&quot;:22.099679137124784},&quot;normalSize&quot;:{&quot;size1&quot;:22.099679137124784},&quot;subLayout&quot;:[{&quot;id&quot;:&quot;2021-04-01T15:21:17&quot;,&quot;margin&quot;:{&quot;bottom&quot;:0.6349999904632568,&quot;left&quot;:1.6929999589920044,&quot;right&quot;:1.6929999589920044,&quot;top&quot;:1.6929999589920044},&quot;type&quot;:0},{&quot;id&quot;:&quot;2021-04-01T15:21:17&quot;,&quot;maxSize&quot;:{&quot;size1&quot;:68.39958811097097},&quot;minSize&quot;:{&quot;size1&quot;:48.49958811097097},&quot;normalSize&quot;:{&quot;size1&quot;:48.499764025010805},&quot;subLayout&quot;:[{&quot;id&quot;:&quot;2021-04-01T15:21:17&quot;,&quot;margin&quot;:{&quot;bottom&quot;:0.02600000612437725,&quot;left&quot;:5.927000999450684,&quot;right&quot;:5.925999641418457,&quot;top&quot;:0},&quot;type&quot;:0},{&quot;id&quot;:&quot;2021-04-01T15:21:17&quot;,&quot;margin&quot;:{&quot;bottom&quot;:1.6929999589920044,&quot;left&quot;:1.6929999589920044,&quot;right&quot;:1.6929999589920044,&quot;top&quot;:0.8199999928474426},&quot;type&quot;:0}],&quot;type&quot;:0}],&quot;type&quot;:0}"/>
  <p:tag name="KSO_WM_SLIDE_POSITION" val="48*48"/>
  <p:tag name="KSO_WM_SLIDE_RATIO" val="1.777778"/>
  <p:tag name="KSO_WM_SLIDE_SIZE" val="864*444"/>
  <p:tag name="KSO_WM_SLIDE_SUBTYPE" val="picTxt"/>
  <p:tag name="KSO_WM_SLIDE_SUPPORT_FEATURE_TYPE" val="3"/>
  <p:tag name="KSO_WM_SLIDE_TYPE" val="text"/>
  <p:tag name="KSO_WM_TAG_VERSION" val="1.0"/>
  <p:tag name="KSO_WM_TEMPLATE_ASSEMBLE_GROUPID" val="60656ef04054ed1e2fb800d7"/>
  <p:tag name="KSO_WM_TEMPLATE_ASSEMBLE_XID" val="60656ef04054ed1e2fb800d7"/>
  <p:tag name="KSO_WM_TEMPLATE_CATEGORY" val="diagram"/>
  <p:tag name="KSO_WM_TEMPLATE_COLOR_TYPE" val="1"/>
  <p:tag name="KSO_WM_TEMPLATE_INDEX" val="20213064"/>
  <p:tag name="KSO_WM_TEMPLATE_MASTER_TYPE" val="0"/>
  <p:tag name="KSO_WM_TEMPLATE_SUBCATEGORY" val="21"/>
  <p:tag name="TAG_AIGCCREATORID" val="AIGC生成内容仅供参考-2025/11/30 10:51:12"/>
  <p:tag name="TAG_CHAPTER_ID" val="3"/>
  <p:tag name="TAG_CONTENT_TYPE" val="1标题1内容1图"/>
  <p:tag name="TAG_SECTION_ID" val="0"/>
  <p:tag name="YOO_CHATPAGE_TYPE" val="TAG_CHATPAGE_CONTENT"/>
  <p:tag name="YOO_CHATSHAPE_TITLE" val="服务体系 / Service System"/>
  <p:tag name="YOO_PROTECTION_DATA" val="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"/>
</p:tagLst>
</file>

<file path=ppt/tags/tag141.xml><?xml version="1.0" encoding="utf-8"?>
<p:tagLst xmlns:p="http://schemas.openxmlformats.org/presentationml/2006/main">
  <p:tag name="YOO_CHATSHAPE_TYPE" val="YOO_CHATSHAPE_DECORATION"/>
</p:tagLst>
</file>

<file path=ppt/tags/tag142.xml><?xml version="1.0" encoding="utf-8"?>
<p:tagLst xmlns:p="http://schemas.openxmlformats.org/presentationml/2006/main">
  <p:tag name="YOO_CHATSHAPE_TYPE" val="YOO_CHATSHAPE_IMAGE"/>
</p:tagLst>
</file>

<file path=ppt/tags/tag143.xml><?xml version="1.0" encoding="utf-8"?>
<p:tagLst xmlns:p="http://schemas.openxmlformats.org/presentationml/2006/main">
  <p:tag name="YOO_CHATSHAPE_TYPE" val="YOO_CHATSHAPE_DECORATION"/>
</p:tagLst>
</file>

<file path=ppt/tags/tag144.xml><?xml version="1.0" encoding="utf-8"?>
<p:tagLst xmlns:p="http://schemas.openxmlformats.org/presentationml/2006/main">
  <p:tag name="YOO_CHATSHAPE_TYPE" val="YOO_CHATSHAPE_TITLE"/>
</p:tagLst>
</file>

<file path=ppt/tags/tag145.xml><?xml version="1.0" encoding="utf-8"?>
<p:tagLst xmlns:p="http://schemas.openxmlformats.org/presentationml/2006/main">
  <p:tag name="YOO_CHATSHAPE_TYPE" val="YOO_CHATSHAPE_DECORATION"/>
</p:tagLst>
</file>

<file path=ppt/tags/tag146.xml><?xml version="1.0" encoding="utf-8"?>
<p:tagLst xmlns:p="http://schemas.openxmlformats.org/presentationml/2006/main">
  <p:tag name="YOO_CHATSHAPE_TYPE" val="YOO_CHATSHAPE_DECORATION"/>
</p:tagLst>
</file>

<file path=ppt/tags/tag147.xml><?xml version="1.0" encoding="utf-8"?>
<p:tagLst xmlns:p="http://schemas.openxmlformats.org/presentationml/2006/main">
  <p:tag name="YOO_CHATSHAPE_TYPE" val="YOO_CHATSHAPE_DECORATION"/>
</p:tagLst>
</file>

<file path=ppt/tags/tag148.xml><?xml version="1.0" encoding="utf-8"?>
<p:tagLst xmlns:p="http://schemas.openxmlformats.org/presentationml/2006/main">
  <p:tag name="YOO_CHATSHAPE_TYPE" val="YOO_CHATSHAPE_DECORATION"/>
</p:tagLst>
</file>

<file path=ppt/tags/tag149.xml><?xml version="1.0" encoding="utf-8"?>
<p:tagLst xmlns:p="http://schemas.openxmlformats.org/presentationml/2006/main">
  <p:tag name="TAG_AIGCCREATORID" val="AIGC生成内容仅供参考-2025/11/30 10:51:12"/>
  <p:tag name="TAG_CHAPTER_ID" val="3"/>
  <p:tag name="TAG_CONTENT_TYPE" val="1标题1内容1图"/>
  <p:tag name="TAG_SECTION_ID" val="1"/>
  <p:tag name="YOO_CHATPAGE_TYPE" val="TAG_CHATPAGE_CONTENT"/>
  <p:tag name="YOO_CHATSHAPE_TITLE" val="合作伙伴 / Business Partners"/>
  <p:tag name="YOO_PROTECTION_DATA" val="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"/>
</p:tagLst>
</file>

<file path=ppt/tags/tag15.xml><?xml version="1.0" encoding="utf-8"?>
<p:tagLst xmlns:p="http://schemas.openxmlformats.org/presentationml/2006/main">
  <p:tag name="KSO_WM_UNIT_TEXT_FILL_FORE_SCHEMECOLOR_INDEX" val="15"/>
  <p:tag name="KSO_WM_UNIT_TEXT_FILL_FORE_SCHEMECOLOR_INDEX_BRIGHTNESS" val="0"/>
  <p:tag name="KSO_WM_UNIT_TEXT_FILL_TYPE" val="1"/>
  <p:tag name="YOO_CHAT_DIAGRAM_SHAPETYPE" val="YOO_CHATSHAPE_DIAGRAM_TITLE"/>
</p:tagLst>
</file>

<file path=ppt/tags/tag150.xml><?xml version="1.0" encoding="utf-8"?>
<p:tagLst xmlns:p="http://schemas.openxmlformats.org/presentationml/2006/main">
  <p:tag name="KSO_WM_BEAUTIFY_FLAG" val=""/>
  <p:tag name="YOO_CHATSHAPE_TYPE" val="YOO_CHATSHAPE_TITLE"/>
</p:tagLst>
</file>

<file path=ppt/tags/tag151.xml><?xml version="1.0" encoding="utf-8"?>
<p:tagLst xmlns:p="http://schemas.openxmlformats.org/presentationml/2006/main">
  <p:tag name="KSO_WM_BEAUTIFY_FLAG" val=""/>
  <p:tag name="TAG_CHATSHAPE_SUBTITLE_TYPE" val="TAG_CHATSHAPE_SUBTITLE_ENGLISH"/>
  <p:tag name="YOO_CHATSHAPE_TYPE" val="YOO_CHATSHAPE_SUBTITLE"/>
</p:tagLst>
</file>

<file path=ppt/tags/tag152.xml><?xml version="1.0" encoding="utf-8"?>
<p:tagLst xmlns:p="http://schemas.openxmlformats.org/presentationml/2006/main">
  <p:tag name="TAG_CHATPAGE_CHAPTER" val="4"/>
  <p:tag name="YOO_CHATSHAPE_TYPE" val="YOO_CHATSHAPE_NUM"/>
</p:tagLst>
</file>

<file path=ppt/tags/tag153.xml><?xml version="1.0" encoding="utf-8"?>
<p:tagLst xmlns:p="http://schemas.openxmlformats.org/presentationml/2006/main">
  <p:tag name="TAG_AIGCCREATORID" val="AIGC生成内容仅供参考-2025/11/30 10:51:12"/>
  <p:tag name="TAG_CHAPTER_ID" val="4"/>
  <p:tag name="YOO_CHATPAGE_TYPE" val="TAG_CHATPAGE_CHAPTER"/>
  <p:tag name="YOO_CHATSHAPE_TITLE" val="未来展望 / Future Prospects"/>
  <p:tag name="YOO_PROTECTION_DATA" val="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"/>
</p:tagLst>
</file>

<file path=ppt/tags/tag154.xml><?xml version="1.0" encoding="utf-8"?>
<p:tagLst xmlns:p="http://schemas.openxmlformats.org/presentationml/2006/main">
  <p:tag name="YOO_CHATSHAPE_TYPE" val="YOO_CHATSHAPE_DECORATION"/>
</p:tagLst>
</file>

<file path=ppt/tags/tag155.xml><?xml version="1.0" encoding="utf-8"?>
<p:tagLst xmlns:p="http://schemas.openxmlformats.org/presentationml/2006/main">
  <p:tag name="YOO_CHATSHAPE_TYPE" val="YOO_CHATSHAPE_DECORATION"/>
</p:tagLst>
</file>

<file path=ppt/tags/tag156.xml><?xml version="1.0" encoding="utf-8"?>
<p:tagLst xmlns:p="http://schemas.openxmlformats.org/presentationml/2006/main">
  <p:tag name="YOO_CHATSHAPE_TYPE" val="YOO_CHATSHAPE_DECORATION"/>
</p:tagLst>
</file>

<file path=ppt/tags/tag157.xml><?xml version="1.0" encoding="utf-8"?>
<p:tagLst xmlns:p="http://schemas.openxmlformats.org/presentationml/2006/main">
  <p:tag name="YOO_CHATSHAPE_TYPE" val="YOO_CHATSHAPE_DECORATION"/>
</p:tagLst>
</file>

<file path=ppt/tags/tag158.xml><?xml version="1.0" encoding="utf-8"?>
<p:tagLst xmlns:p="http://schemas.openxmlformats.org/presentationml/2006/main">
  <p:tag name="YOO_CHATSHAPE_TYPE" val="YOO_CHATSHAPE_TITLE"/>
</p:tagLst>
</file>

<file path=ppt/tags/tag159.xml><?xml version="1.0" encoding="utf-8"?>
<p:tagLst xmlns:p="http://schemas.openxmlformats.org/presentationml/2006/main">
  <p:tag name="YOO_CHATSHAPE_TYPE" val="YOO_CHATSHAPE_CONTENT"/>
</p:tagLst>
</file>

<file path=ppt/tags/tag16.xml><?xml version="1.0" encoding="utf-8"?>
<p:tagLst xmlns:p="http://schemas.openxmlformats.org/presentationml/2006/main">
  <p:tag name="YOO_CHAT_DIAGRAM_SHAPETYPE" val="YOO_CHAT_DIAGRAM_NUM"/>
  <p:tag name="YOO_CHATSHAPE_TYPE" val="YOO_CHATSHAPE_NUM"/>
</p:tagLst>
</file>

<file path=ppt/tags/tag160.xml><?xml version="1.0" encoding="utf-8"?>
<p:tagLst xmlns:p="http://schemas.openxmlformats.org/presentationml/2006/main">
  <p:tag name="TAG_AIGCCREATORID" val="AIGC生成内容仅供参考-2025/11/30 10:51:12"/>
  <p:tag name="TAG_CHAPTER_ID" val="4"/>
  <p:tag name="TAG_CONTENT_TYPE" val="1标题1内容3图"/>
  <p:tag name="TAG_SECTION_ID" val="0"/>
  <p:tag name="YOO_CHATPAGE_TYPE" val="TAG_CHATPAGE_CONTENT"/>
  <p:tag name="YOO_CHATSHAPE_TITLE" val="发展规划 / Development Plans"/>
  <p:tag name="YOO_PROTECTION_DATA" val="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"/>
</p:tagLst>
</file>

<file path=ppt/tags/tag161.xml><?xml version="1.0" encoding="utf-8"?>
<p:tagLst xmlns:p="http://schemas.openxmlformats.org/presentationml/2006/main">
  <p:tag name="YOO_CHATSHAPE_TYPE" val="YOO_CHATSHAPE_DECORATION"/>
</p:tagLst>
</file>

<file path=ppt/tags/tag162.xml><?xml version="1.0" encoding="utf-8"?>
<p:tagLst xmlns:p="http://schemas.openxmlformats.org/presentationml/2006/main">
  <p:tag name="TAG_CONTENT_SUBINDEX" val="2"/>
  <p:tag name="YOO_CHATSHAPE_TYPE" val="YOO_CHATSHAPE_IMAGE"/>
</p:tagLst>
</file>

<file path=ppt/tags/tag163.xml><?xml version="1.0" encoding="utf-8"?>
<p:tagLst xmlns:p="http://schemas.openxmlformats.org/presentationml/2006/main">
  <p:tag name="YOO_CHATSHAPE_TYPE" val="YOO_CHATSHAPE_DECORATION"/>
</p:tagLst>
</file>

<file path=ppt/tags/tag164.xml><?xml version="1.0" encoding="utf-8"?>
<p:tagLst xmlns:p="http://schemas.openxmlformats.org/presentationml/2006/main">
  <p:tag name="YOO_CHATSHAPE_TYPE" val="YOO_CHATSHAPE_TITLE"/>
</p:tagLst>
</file>

<file path=ppt/tags/tag165.xml><?xml version="1.0" encoding="utf-8"?>
<p:tagLst xmlns:p="http://schemas.openxmlformats.org/presentationml/2006/main">
  <p:tag name="YOO_CHATSHAPE_TYPE" val="YOO_CHATSHAPE_DECORATION"/>
</p:tagLst>
</file>

<file path=ppt/tags/tag166.xml><?xml version="1.0" encoding="utf-8"?>
<p:tagLst xmlns:p="http://schemas.openxmlformats.org/presentationml/2006/main">
  <p:tag name="YOO_CHATSHAPE_TYPE" val="YOO_CHATSHAPE_DECORATION"/>
</p:tagLst>
</file>

<file path=ppt/tags/tag167.xml><?xml version="1.0" encoding="utf-8"?>
<p:tagLst xmlns:p="http://schemas.openxmlformats.org/presentationml/2006/main">
  <p:tag name="YOO_CHATSHAPE_TYPE" val="YOO_CHATSHAPE_DECORATION"/>
</p:tagLst>
</file>

<file path=ppt/tags/tag168.xml><?xml version="1.0" encoding="utf-8"?>
<p:tagLst xmlns:p="http://schemas.openxmlformats.org/presentationml/2006/main">
  <p:tag name="YOO_CHATSHAPE_TYPE" val="YOO_CHATSHAPE_DECORATION"/>
</p:tagLst>
</file>

<file path=ppt/tags/tag169.xml><?xml version="1.0" encoding="utf-8"?>
<p:tagLst xmlns:p="http://schemas.openxmlformats.org/presentationml/2006/main">
  <p:tag name="TAG_CONTENT_SUBINDEX" val="1"/>
  <p:tag name="YOO_CHATSHAPE_TYPE" val="YOO_CHATSHAPE_IMAGE"/>
</p:tagLst>
</file>

<file path=ppt/tags/tag17.xml><?xml version="1.0" encoding="utf-8"?>
<p:tagLst xmlns:p="http://schemas.openxmlformats.org/presentationml/2006/main">
  <p:tag name="YOO_CHATSHAPE_ITEM" val="4"/>
  <p:tag name="YOO_CHATSHAPE_TYPE" val="YOO_CHATSHAPE_ITEM"/>
</p:tagLst>
</file>

<file path=ppt/tags/tag170.xml><?xml version="1.0" encoding="utf-8"?>
<p:tagLst xmlns:p="http://schemas.openxmlformats.org/presentationml/2006/main">
  <p:tag name="TAG_AIGCCREATORID" val="AIGC生成内容仅供参考-2025/11/30 10:51:12"/>
  <p:tag name="TAG_CHAPTER_ID" val="4"/>
  <p:tag name="TAG_CONTENT_TYPE" val="1标题1内容2图"/>
  <p:tag name="TAG_SECTION_ID" val="1"/>
  <p:tag name="YOO_CHATPAGE_TYPE" val="TAG_CHATPAGE_CONTENT"/>
  <p:tag name="YOO_CHATSHAPE_TITLE" val="联系我们 / Contact Us"/>
  <p:tag name="YOO_PROTECTION_DATA" val="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"/>
</p:tagLst>
</file>

<file path=ppt/tags/tag18.xml><?xml version="1.0" encoding="utf-8"?>
<p:tagLst xmlns:p="http://schemas.openxmlformats.org/presentationml/2006/main">
  <p:tag name="KSO_WM_UNIT_TEXT_FILL_FORE_SCHEMECOLOR_INDEX" val="15"/>
  <p:tag name="KSO_WM_UNIT_TEXT_FILL_FORE_SCHEMECOLOR_INDEX_BRIGHTNESS" val="0"/>
  <p:tag name="KSO_WM_UNIT_TEXT_FILL_TYPE" val="1"/>
  <p:tag name="YOO_CHAT_DIAGRAM_SHAPETYPE" val="YOO_CHATSHAPE_DIAGRAM_TITLE"/>
</p:tagLst>
</file>

<file path=ppt/tags/tag19.xml><?xml version="1.0" encoding="utf-8"?>
<p:tagLst xmlns:p="http://schemas.openxmlformats.org/presentationml/2006/main">
  <p:tag name="YOO_CHAT_DIAGRAM_SHAPETYPE" val="YOO_CHAT_DIAGRAM_NUM"/>
  <p:tag name="YOO_CHATSHAPE_TYPE" val="YOO_CHATSHAPE_NUM"/>
</p:tagLst>
</file>

<file path=ppt/tags/tag190.xml><?xml version="1.0" encoding="utf-8"?>
<p:tagLst xmlns:p="http://schemas.openxmlformats.org/presentationml/2006/main">
  <p:tag name="TAG_AIGCCREATORID" val="AIGC生成内容仅供参考-2025/11/30 10:50:52"/>
  <p:tag name="TAG_CHATPAGE_CATALOG" val="公司概况 / Company Overview、生产实力 / Production Capabilities、产品系列 / Product Lines、客户服务 / Customer Service、未来展望 / Future Prospects"/>
  <p:tag name="TAG_PPT_THEMETITLE" val="内衣制衣厂中英文简介"/>
  <p:tag name="TAG_PPT_THEMEWORD" val="内衣制衣厂中英文简介"/>
  <p:tag name="TAG_PRESENTATION_STYLE" val="商务"/>
  <p:tag name="TAG_PRESENTATION_TEMPLATE" val="{&quot;image&quot;:&quot;&quot;,&quot;sub_images&quot;:[],&quot;title&quot;:&quot;&quot;,&quot;style&quot;:&quot;商务&quot;,&quot;template_type&quot;:&quot;矢量&quot;,&quot;isVector&quot;:true,&quot;color&quot;:&quot;青色&quot;,&quot;colorList&quot;:[&quot;#FFFFFF&quot;,&quot;#071E1D&quot;,&quot;#FFFFFF&quot;,&quot;#FCFEFD&quot;,&quot;#35CEBA&quot;,&quot;#F8FFAE&quot;,&quot;#72efdd&quot;,&quot;#64dfdf&quot;,&quot;#56cfe1&quot;,&quot;#48bfe3&quot;,&quot;#35CEBA&quot;,&quot;#F8FFAE&quot;],&quot;scene&quot;:&quot;&quot;,&quot;group&quot;:&quot;group_2&quot;,&quot;cover_id&quot;:&quot;SsKa6QqqfNqp&quot;,&quot;end_id&quot;:&quot;nMjKc7ZzzUgf&quot;,&quot;catalog_id&quot;:&quot;3jJ2VcUsv4jd&quot;,&quot;chapter_id&quot;:&quot;6QNzXBQsVMkg&quot;,&quot;content_ids&quot;:[],&quot;picture_url&quot;:&quot;&quot;,&quot;isuse&quot;:false,&quot;theme_colors&quot;:[],&quot;company&quot;:&quot;&quot;,&quot;logo_left&quot;:false,&quot;logoLight&quot;:&quot;&quot;,&quot;logoDark&quot;:&quot;&quot;,&quot;school&quot;:&quot;&quot;,&quot;isCollect&quot;:false,&quot;data_id&quot;:&quot;&quot;,&quot;userName&quot;:&quot;&quot;,&quot;authorName&quot;:&quot;&quot;,&quot;json&quot;:&quot;&quot;,&quot;index&quot;:0}"/>
  <p:tag name="YOO_PROTECTION_DATA" val="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YOO_CHATSHAPE_ITEM" val="5"/>
  <p:tag name="YOO_CHATSHAPE_TYPE" val="YOO_CHATSHAPE_ITEM"/>
</p:tagLst>
</file>

<file path=ppt/tags/tag21.xml><?xml version="1.0" encoding="utf-8"?>
<p:tagLst xmlns:p="http://schemas.openxmlformats.org/presentationml/2006/main">
  <p:tag name="KSO_WM_UNIT_TEXT_FILL_FORE_SCHEMECOLOR_INDEX" val="15"/>
  <p:tag name="KSO_WM_UNIT_TEXT_FILL_FORE_SCHEMECOLOR_INDEX_BRIGHTNESS" val="0"/>
  <p:tag name="KSO_WM_UNIT_TEXT_FILL_TYPE" val="1"/>
  <p:tag name="YOO_CHAT_DIAGRAM_SHAPETYPE" val="YOO_CHATSHAPE_DIAGRAM_TITLE"/>
</p:tagLst>
</file>

<file path=ppt/tags/tag22.xml><?xml version="1.0" encoding="utf-8"?>
<p:tagLst xmlns:p="http://schemas.openxmlformats.org/presentationml/2006/main">
  <p:tag name="YOO_CHAT_DIAGRAM_SHAPETYPE" val="YOO_CHAT_DIAGRAM_NUM"/>
  <p:tag name="YOO_CHATSHAPE_TYPE" val="YOO_CHATSHAPE_NUM"/>
</p:tagLst>
</file>

<file path=ppt/tags/tag23.xml><?xml version="1.0" encoding="utf-8"?>
<p:tagLst xmlns:p="http://schemas.openxmlformats.org/presentationml/2006/main">
  <p:tag name="TAG_AIGCCREATORID" val="AIGC生成内容仅供参考-2025/11/30 10:51:12"/>
  <p:tag name="YOO_CHATPAGE_TYPE" val="TAG_CHATPAGE_CATALOG"/>
  <p:tag name="YOO_PROTECTION_DATA" val="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"/>
</p:tagLst>
</file>

<file path=ppt/tags/tag24.xml><?xml version="1.0" encoding="utf-8"?>
<p:tagLst xmlns:p="http://schemas.openxmlformats.org/presentationml/2006/main">
  <p:tag name="KSO_WM_BEAUTIFY_FLAG" val=""/>
  <p:tag name="YOO_CHATSHAPE_TYPE" val="YOO_CHATSHAPE_TITLE"/>
</p:tagLst>
</file>

<file path=ppt/tags/tag25.xml><?xml version="1.0" encoding="utf-8"?>
<p:tagLst xmlns:p="http://schemas.openxmlformats.org/presentationml/2006/main">
  <p:tag name="KSO_WM_BEAUTIFY_FLAG" val=""/>
  <p:tag name="TAG_CHATSHAPE_SUBTITLE_TYPE" val="TAG_CHATSHAPE_SUBTITLE_ENGLISH"/>
  <p:tag name="YOO_CHATSHAPE_TYPE" val="YOO_CHATSHAPE_SUBTITLE"/>
</p:tagLst>
</file>

<file path=ppt/tags/tag26.xml><?xml version="1.0" encoding="utf-8"?>
<p:tagLst xmlns:p="http://schemas.openxmlformats.org/presentationml/2006/main">
  <p:tag name="TAG_CHATPAGE_CHAPTER" val="0"/>
  <p:tag name="YOO_CHATSHAPE_TYPE" val="YOO_CHATSHAPE_NUM"/>
</p:tagLst>
</file>

<file path=ppt/tags/tag27.xml><?xml version="1.0" encoding="utf-8"?>
<p:tagLst xmlns:p="http://schemas.openxmlformats.org/presentationml/2006/main">
  <p:tag name="TAG_AIGCCREATORID" val="AIGC生成内容仅供参考-2025/11/30 10:51:12"/>
  <p:tag name="TAG_CHAPTER_ID" val="0"/>
  <p:tag name="YOO_CHATPAGE_TYPE" val="TAG_CHATPAGE_CHAPTER"/>
  <p:tag name="YOO_CHATSHAPE_TITLE" val="公司概况 / Company Overview"/>
  <p:tag name="YOO_PROTECTION_DATA" val="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"/>
</p:tagLst>
</file>

<file path=ppt/tags/tag28.xml><?xml version="1.0" encoding="utf-8"?>
<p:tagLst xmlns:p="http://schemas.openxmlformats.org/presentationml/2006/main">
  <p:tag name="TAG_CONTENT_SUBINDEX" val="1"/>
  <p:tag name="YOO_CHATSHAPE_TYPE" val="YOO_CHATSHAPE_HIDDEN"/>
</p:tagLst>
</file>

<file path=ppt/tags/tag29.xml><?xml version="1.0" encoding="utf-8"?>
<p:tagLst xmlns:p="http://schemas.openxmlformats.org/presentationml/2006/main">
  <p:tag name="YOO_CHATSHAPE_TYPE" val="YOO_CHATSHAPE_TITLE"/>
</p:tagLst>
</file>

<file path=ppt/tags/tag3.xml><?xml version="1.0" encoding="utf-8"?>
<p:tagLst xmlns:p="http://schemas.openxmlformats.org/presentationml/2006/main">
  <p:tag name="KSO_WM_BEAUTIFY_FLAG" val=""/>
  <p:tag name="YOO_CHATSHAPE_TYPE" val="YOO_CHATSHAPE_TITLE"/>
</p:tagLst>
</file>

<file path=ppt/tags/tag30.xml><?xml version="1.0" encoding="utf-8"?>
<p:tagLst xmlns:p="http://schemas.openxmlformats.org/presentationml/2006/main">
  <p:tag name="YOO_CHATSHAPE_TYPE" val="YOO_CHATSHAPE_CONTENT"/>
</p:tagLst>
</file>

<file path=ppt/tags/tag31.xml><?xml version="1.0" encoding="utf-8"?>
<p:tagLst xmlns:p="http://schemas.openxmlformats.org/presentationml/2006/main">
  <p:tag name="YOO_CHATSHAPE_TYPE" val="YOO_CHATSHAPE_DECORATION"/>
</p:tagLst>
</file>

<file path=ppt/tags/tag32.xml><?xml version="1.0" encoding="utf-8"?>
<p:tagLst xmlns:p="http://schemas.openxmlformats.org/presentationml/2006/main">
  <p:tag name="YOO_CHATSHAPE_TYPE" val="YOO_CHATSHAPE_DECORATION"/>
</p:tagLst>
</file>

<file path=ppt/tags/tag33.xml><?xml version="1.0" encoding="utf-8"?>
<p:tagLst xmlns:p="http://schemas.openxmlformats.org/presentationml/2006/main">
  <p:tag name="YOO_CHATSHAPE_TYPE" val="YOO_CHATSHAPE_DECORATION"/>
</p:tagLst>
</file>

<file path=ppt/tags/tag34.xml><?xml version="1.0" encoding="utf-8"?>
<p:tagLst xmlns:p="http://schemas.openxmlformats.org/presentationml/2006/main">
  <p:tag name="YOO_CHATSHAPE_TYPE" val="YOO_CHATSHAPE_DECORATION"/>
</p:tagLst>
</file>

<file path=ppt/tags/tag35.xml><?xml version="1.0" encoding="utf-8"?>
<p:tagLst xmlns:p="http://schemas.openxmlformats.org/presentationml/2006/main">
  <p:tag name="TAG_AIGCCREATORID" val="AIGC生成内容仅供参考-2025/11/30 10:51:12"/>
  <p:tag name="TAG_CHAPTER_ID" val="0"/>
  <p:tag name="TAG_CONTENT_TYPE" val="1标题1内容1图"/>
  <p:tag name="TAG_SECTION_ID" val="0"/>
  <p:tag name="YOO_CHATPAGE_TYPE" val="TAG_CHATPAGE_CONTENT"/>
  <p:tag name="YOO_CHATSHAPE_TITLE" val="成立与发展 / Establishment &amp; Development"/>
  <p:tag name="YOO_PROTECTION_DATA" val="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"/>
</p:tagLst>
</file>

<file path=ppt/tags/tag36.xml><?xml version="1.0" encoding="utf-8"?>
<p:tagLst xmlns:p="http://schemas.openxmlformats.org/presentationml/2006/main">
  <p:tag name="YOO_CHATSHAPE_TYPE" val="YOO_CHATSHAPE_TITLE"/>
</p:tagLst>
</file>

<file path=ppt/tags/tag37.xml><?xml version="1.0" encoding="utf-8"?>
<p:tagLst xmlns:p="http://schemas.openxmlformats.org/presentationml/2006/main">
  <p:tag name="YOO_CHATSHAPE_TYPE" val="YOO_CHATSHAPE_CONTENT"/>
</p:tagLst>
</file>

<file path=ppt/tags/tag38.xml><?xml version="1.0" encoding="utf-8"?>
<p:tagLst xmlns:p="http://schemas.openxmlformats.org/presentationml/2006/main">
  <p:tag name="YOO_CHATSHAPE_TYPE" val="YOO_CHATSHAPE_DECORATION"/>
</p:tagLst>
</file>

<file path=ppt/tags/tag39.xml><?xml version="1.0" encoding="utf-8"?>
<p:tagLst xmlns:p="http://schemas.openxmlformats.org/presentationml/2006/main">
  <p:tag name="YOO_CHATSHAPE_TYPE" val="YOO_CHATSHAPE_DECORATION"/>
</p:tagLst>
</file>

<file path=ppt/tags/tag4.xml><?xml version="1.0" encoding="utf-8"?>
<p:tagLst xmlns:p="http://schemas.openxmlformats.org/presentationml/2006/main">
  <p:tag name="KSO_WM_BEAUTIFY_FLAG" val=""/>
  <p:tag name="TAG_CHATSHAPE_SUBTITLE_TYPE" val="TAG_CHATSHAPE_SUBTITLE_ENGLISH"/>
  <p:tag name="YOO_CHATSHAPE_TYPE" val="YOO_CHATSHAPE_SUBTITLE"/>
</p:tagLst>
</file>

<file path=ppt/tags/tag40.xml><?xml version="1.0" encoding="utf-8"?>
<p:tagLst xmlns:p="http://schemas.openxmlformats.org/presentationml/2006/main">
  <p:tag name="YOO_CHATSHAPE_TYPE" val="YOO_CHATSHAPE_DECORATION"/>
</p:tagLst>
</file>

<file path=ppt/tags/tag41.xml><?xml version="1.0" encoding="utf-8"?>
<p:tagLst xmlns:p="http://schemas.openxmlformats.org/presentationml/2006/main">
  <p:tag name="YOO_CHATSHAPE_TYPE" val="YOO_CHATSHAPE_DECORATION"/>
</p:tagLst>
</file>

<file path=ppt/tags/tag42.xml><?xml version="1.0" encoding="utf-8"?>
<p:tagLst xmlns:p="http://schemas.openxmlformats.org/presentationml/2006/main">
  <p:tag name="TAG_AIGCCREATORID" val="AIGC生成内容仅供参考-2025/11/30 10:51:12"/>
  <p:tag name="TAG_CHAPTER_ID" val="0"/>
  <p:tag name="TAG_CONTENT_TYPE" val="1标题1内容2图"/>
  <p:tag name="TAG_SECTION_ID" val="1"/>
  <p:tag name="YOO_CHATPAGE_TYPE" val="TAG_CHATPAGE_CONTENT"/>
  <p:tag name="YOO_CHATSHAPE_TITLE" val="企业愿景与使命 / Vision &amp; Mission"/>
  <p:tag name="YOO_PROTECTION_DATA" val="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"/>
</p:tagLst>
</file>

<file path=ppt/tags/tag43.xml><?xml version="1.0" encoding="utf-8"?>
<p:tagLst xmlns:p="http://schemas.openxmlformats.org/presentationml/2006/main">
  <p:tag name="KSO_WM_BEAUTIFY_FLAG" val=""/>
  <p:tag name="YOO_CHATSHAPE_TYPE" val="YOO_CHATSHAPE_TITLE"/>
</p:tagLst>
</file>

<file path=ppt/tags/tag44.xml><?xml version="1.0" encoding="utf-8"?>
<p:tagLst xmlns:p="http://schemas.openxmlformats.org/presentationml/2006/main">
  <p:tag name="KSO_WM_BEAUTIFY_FLAG" val=""/>
  <p:tag name="TAG_CHATSHAPE_SUBTITLE_TYPE" val="TAG_CHATSHAPE_SUBTITLE_ENGLISH"/>
  <p:tag name="YOO_CHATSHAPE_TYPE" val="YOO_CHATSHAPE_SUBTITLE"/>
</p:tagLst>
</file>

<file path=ppt/tags/tag45.xml><?xml version="1.0" encoding="utf-8"?>
<p:tagLst xmlns:p="http://schemas.openxmlformats.org/presentationml/2006/main">
  <p:tag name="TAG_CHATPAGE_CHAPTER" val="1"/>
  <p:tag name="YOO_CHATSHAPE_TYPE" val="YOO_CHATSHAPE_NUM"/>
</p:tagLst>
</file>

<file path=ppt/tags/tag46.xml><?xml version="1.0" encoding="utf-8"?>
<p:tagLst xmlns:p="http://schemas.openxmlformats.org/presentationml/2006/main">
  <p:tag name="TAG_AIGCCREATORID" val="AIGC生成内容仅供参考-2025/11/30 10:51:12"/>
  <p:tag name="TAG_CHAPTER_ID" val="1"/>
  <p:tag name="YOO_CHATPAGE_TYPE" val="TAG_CHATPAGE_CHAPTER"/>
  <p:tag name="YOO_CHATSHAPE_TITLE" val="生产实力 / Production Capabilities"/>
  <p:tag name="YOO_PROTECTION_DATA" val="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"/>
</p:tagLst>
</file>

<file path=ppt/tags/tag47.xml><?xml version="1.0" encoding="utf-8"?>
<p:tagLst xmlns:p="http://schemas.openxmlformats.org/presentationml/2006/main">
  <p:tag name="YOO_CHATSHAPE_TYPE" val="YOO_CHATSHAPE_DECORATION"/>
</p:tagLst>
</file>

<file path=ppt/tags/tag48.xml><?xml version="1.0" encoding="utf-8"?>
<p:tagLst xmlns:p="http://schemas.openxmlformats.org/presentationml/2006/main">
  <p:tag name="YOO_CHATSHAPE_TYPE" val="YOO_CHATSHAPE_DECORATION"/>
</p:tagLst>
</file>

<file path=ppt/tags/tag49.xml><?xml version="1.0" encoding="utf-8"?>
<p:tagLst xmlns:p="http://schemas.openxmlformats.org/presentationml/2006/main">
  <p:tag name="YOO_CHATSHAPE_TYPE" val="YOO_CHATSHAPE_DECORATION"/>
</p:tagLst>
</file>

<file path=ppt/tags/tag5.xml><?xml version="1.0" encoding="utf-8"?>
<p:tagLst xmlns:p="http://schemas.openxmlformats.org/presentationml/2006/main">
  <p:tag name="KSO_WM_BEAUTIFY_FLAG" val=""/>
  <p:tag name="YOO_CHATSHAPE_AUTHOR" val="尤小优"/>
  <p:tag name="YOO_CHATSHAPE_TYPE" val="YOO_CHATSHAPE_AUTHOR"/>
</p:tagLst>
</file>

<file path=ppt/tags/tag50.xml><?xml version="1.0" encoding="utf-8"?>
<p:tagLst xmlns:p="http://schemas.openxmlformats.org/presentationml/2006/main">
  <p:tag name="YOO_CHATSHAPE_TYPE" val="YOO_CHATSHAPE_DECORATION"/>
</p:tagLst>
</file>

<file path=ppt/tags/tag51.xml><?xml version="1.0" encoding="utf-8"?>
<p:tagLst xmlns:p="http://schemas.openxmlformats.org/presentationml/2006/main">
  <p:tag name="YOO_CHATSHAPE_TYPE" val="YOO_CHATSHAPE_DECORATION"/>
</p:tagLst>
</file>

<file path=ppt/tags/tag52.xml><?xml version="1.0" encoding="utf-8"?>
<p:tagLst xmlns:p="http://schemas.openxmlformats.org/presentationml/2006/main">
  <p:tag name="YOO_CHATSHAPE_TYPE" val="YOO_CHATSHAPE_TITLE"/>
</p:tagLst>
</file>

<file path=ppt/tags/tag53.xml><?xml version="1.0" encoding="utf-8"?>
<p:tagLst xmlns:p="http://schemas.openxmlformats.org/presentationml/2006/main">
  <p:tag name="YOO_CHATSHAPE_TYPE" val="YOO_CHATSHAPE_CONTENT"/>
</p:tagLst>
</file>

<file path=ppt/tags/tag54.xml><?xml version="1.0" encoding="utf-8"?>
<p:tagLst xmlns:p="http://schemas.openxmlformats.org/presentationml/2006/main">
  <p:tag name="YOO_CHATSHAPE_TYPE" val="YOO_CHATSHAPE_DECORATION"/>
</p:tagLst>
</file>

<file path=ppt/tags/tag55.xml><?xml version="1.0" encoding="utf-8"?>
<p:tagLst xmlns:p="http://schemas.openxmlformats.org/presentationml/2006/main">
  <p:tag name="YOO_CHATSHAPE_TYPE" val="YOO_CHATSHAPE_DECORATION"/>
</p:tagLst>
</file>

<file path=ppt/tags/tag56.xml><?xml version="1.0" encoding="utf-8"?>
<p:tagLst xmlns:p="http://schemas.openxmlformats.org/presentationml/2006/main">
  <p:tag name="YOO_CHATSHAPE_TYPE" val="YOO_CHATSHAPE_DECORATION"/>
</p:tagLst>
</file>

<file path=ppt/tags/tag57.xml><?xml version="1.0" encoding="utf-8"?>
<p:tagLst xmlns:p="http://schemas.openxmlformats.org/presentationml/2006/main">
  <p:tag name="YOO_CHATSHAPE_TYPE" val="YOO_CHATSHAPE_DECORATION"/>
</p:tagLst>
</file>

<file path=ppt/tags/tag58.xml><?xml version="1.0" encoding="utf-8"?>
<p:tagLst xmlns:p="http://schemas.openxmlformats.org/presentationml/2006/main">
  <p:tag name="KSO_WM_UNIT_PIC_EFFECT" val="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8554_1*i*1"/>
  <p:tag name="KSO_WM_TEMPLATE_CATEGORY" val="custom"/>
  <p:tag name="KSO_WM_TEMPLATE_INDEX" val="20238554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  <p:tag name="KSO_WM_UNIT_PIC_EFFECT" val="1"/>
</p:tagLst>
</file>

<file path=ppt/tags/tag6.xml><?xml version="1.0" encoding="utf-8"?>
<p:tagLst xmlns:p="http://schemas.openxmlformats.org/presentationml/2006/main">
  <p:tag name="KSO_WM_BEAUTIFY_FLAG" val=""/>
  <p:tag name="KSO_WM_UNIT_TEXT_FILL_FORE_SCHEMECOLOR_INDEX" val="13"/>
  <p:tag name="KSO_WM_UNIT_TEXT_FILL_FORE_SCHEMECOLOR_INDEX_BRIGHTNESS" val="0"/>
  <p:tag name="KSO_WM_UNIT_TEXT_FILL_TYPE" val="1"/>
  <p:tag name="KSO_WM_UNIT_TEXT_SHADOW_SCHEMECOLOR_INDEX" val="6"/>
  <p:tag name="KSO_WM_UNIT_TEXT_SHADOW_SCHEMECOLOR_INDEX_BRIGHTNESS" val="-0.25"/>
  <p:tag name="YOO_CHATSHAPE_TYPE" val="YOO_CHATSHAPE_DATE"/>
</p:tagLst>
</file>

<file path=ppt/tags/tag60.xml><?xml version="1.0" encoding="utf-8"?>
<p:tagLst xmlns:p="http://schemas.openxmlformats.org/presentationml/2006/main">
  <p:tag name="KSO_WM_UNIT_VALUE" val="1233*871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8554_1*d*1"/>
  <p:tag name="KSO_WM_TEMPLATE_CATEGORY" val="custom"/>
  <p:tag name="KSO_WM_TEMPLATE_INDEX" val="20238554"/>
  <p:tag name="KSO_WM_UNIT_LAYERLEVEL" val="1"/>
  <p:tag name="KSO_WM_TAG_VERSION" val="3.0"/>
  <p:tag name="KSO_WM_BEAUTIFY_FLAG" val="#wm#"/>
  <p:tag name="KSO_WM_UNIT_LINE_FORE_SCHEMECOLOR_INDEX" val="13"/>
  <p:tag name="KSO_WM_UNIT_LINE_FILL_TYPE" val="2"/>
  <p:tag name="KSO_WM_UNIT_SHADOW_SCHEMECOLOR_INDEX" val="13"/>
  <p:tag name="KSO_WM_UNIT_USESOURCEFORMAT_APPLY" val="1"/>
  <p:tag name="KSO_WM_UNIT_PIC_EFFECT" val="1"/>
</p:tagLst>
</file>

<file path=ppt/tags/tag61.xml><?xml version="1.0" encoding="utf-8"?>
<p:tagLst xmlns:p="http://schemas.openxmlformats.org/presentationml/2006/main">
  <p:tag name="TAG_AIGCCREATORID" val="AIGC生成内容仅供参考-2025/11/30 10:51:12"/>
  <p:tag name="TAG_CHAPTER_ID" val="1"/>
  <p:tag name="TAG_CONTENT_TYPE" val="1标题1内容2图"/>
  <p:tag name="TAG_SECTION_ID" val="0"/>
  <p:tag name="YOO_CHATPAGE_TYPE" val="TAG_CHATPAGE_CONTENT"/>
  <p:tag name="YOO_CHATSHAPE_TITLE" val="设备与技术 / Equipment &amp; Technology"/>
  <p:tag name="YOO_PROTECTION_DATA" val="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"/>
</p:tagLst>
</file>

<file path=ppt/tags/tag62.xml><?xml version="1.0" encoding="utf-8"?>
<p:tagLst xmlns:p="http://schemas.openxmlformats.org/presentationml/2006/main">
  <p:tag name="YOO_CHATSHAPE_TYPE" val="YOO_CHATSHAPE_TITLE"/>
</p:tagLst>
</file>

<file path=ppt/tags/tag63.xml><?xml version="1.0" encoding="utf-8"?>
<p:tagLst xmlns:p="http://schemas.openxmlformats.org/presentationml/2006/main">
  <p:tag name="YOO_CHATSHAPE_TYPE" val="YOO_CHATSHAPE_TITLE"/>
</p:tagLst>
</file>

<file path=ppt/tags/tag64.xml><?xml version="1.0" encoding="utf-8"?>
<p:tagLst xmlns:p="http://schemas.openxmlformats.org/presentationml/2006/main">
  <p:tag name="YOO_CHATSHAPE_TYPE" val="YOO_CHATSHAPE_TITLE"/>
</p:tagLst>
</file>

<file path=ppt/tags/tag65.xml><?xml version="1.0" encoding="utf-8"?>
<p:tagLst xmlns:p="http://schemas.openxmlformats.org/presentationml/2006/main">
  <p:tag name="YOO_CHATSHAPE_TYPE" val="YOO_CHATSHAPE_TITLE"/>
</p:tagLst>
</file>

<file path=ppt/tags/tag66.xml><?xml version="1.0" encoding="utf-8"?>
<p:tagLst xmlns:p="http://schemas.openxmlformats.org/presentationml/2006/main">
  <p:tag name="YOO_CHATSHAPE_TYPE" val="YOO_CHATSHAPE_TITLE"/>
</p:tagLst>
</file>

<file path=ppt/tags/tag67.xml><?xml version="1.0" encoding="utf-8"?>
<p:tagLst xmlns:p="http://schemas.openxmlformats.org/presentationml/2006/main">
  <p:tag name="YOO_CHATSHAPE_TYPE" val="YOO_CHATSHAPE_DECORATION"/>
</p:tagLst>
</file>

<file path=ppt/tags/tag68.xml><?xml version="1.0" encoding="utf-8"?>
<p:tagLst xmlns:p="http://schemas.openxmlformats.org/presentationml/2006/main">
  <p:tag name="YOO_CHATSHAPE_TYPE" val="YOO_CHATSHAPE_DECORATION"/>
</p:tagLst>
</file>

<file path=ppt/tags/tag69.xml><?xml version="1.0" encoding="utf-8"?>
<p:tagLst xmlns:p="http://schemas.openxmlformats.org/presentationml/2006/main">
  <p:tag name="YOO_CHATSHAPE_TYPE" val="YOO_CHATSHAPE_DECORATION"/>
</p:tagLst>
</file>

<file path=ppt/tags/tag7.xml><?xml version="1.0" encoding="utf-8"?>
<p:tagLst xmlns:p="http://schemas.openxmlformats.org/presentationml/2006/main">
  <p:tag name="TAG_AIGCCREATORID" val="AIGC生成内容仅供参考-2025/11/30 10:51:12"/>
  <p:tag name="YOO_CHATPAGE_TYPE" val="TAG_CHATPAGE_COVER"/>
  <p:tag name="YOO_CHATSHAPE_TITLE" val="内衣制衣厂中英文简介"/>
  <p:tag name="YOO_PROTECTION_DATA" val="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"/>
</p:tagLst>
</file>

<file path=ppt/tags/tag70.xml><?xml version="1.0" encoding="utf-8"?>
<p:tagLst xmlns:p="http://schemas.openxmlformats.org/presentationml/2006/main">
  <p:tag name="YOO_CHATSHAPE_TYPE" val="YOO_CHATSHAPE_DECORATION"/>
</p:tagLst>
</file>

<file path=ppt/tags/tag71.xml><?xml version="1.0" encoding="utf-8"?>
<p:tagLst xmlns:p="http://schemas.openxmlformats.org/presentationml/2006/main">
  <p:tag name="KSO_WM_BEAUTIFY_FLAG" val=""/>
  <p:tag name="YOO_CHATSHAPE_TYPE" val="YOO_CHATSHAPE_TITLE"/>
</p:tagLst>
</file>

<file path=ppt/tags/tag72.xml><?xml version="1.0" encoding="utf-8"?>
<p:tagLst xmlns:p="http://schemas.openxmlformats.org/presentationml/2006/main">
  <p:tag name="KSO_WM_BEAUTIFY_FLAG" val=""/>
  <p:tag name="TAG_CHATSHAPE_SUBTITLE_TYPE" val="TAG_CHATSHAPE_SUBTITLE_ENGLISH"/>
  <p:tag name="YOO_CHATSHAPE_TYPE" val="YOO_CHATSHAPE_SUBTITLE"/>
</p:tagLst>
</file>

<file path=ppt/tags/tag73.xml><?xml version="1.0" encoding="utf-8"?>
<p:tagLst xmlns:p="http://schemas.openxmlformats.org/presentationml/2006/main">
  <p:tag name="TAG_CHATPAGE_CHAPTER" val="2"/>
  <p:tag name="YOO_CHATSHAPE_TYPE" val="YOO_CHATSHAPE_NUM"/>
</p:tagLst>
</file>

<file path=ppt/tags/tag74.xml><?xml version="1.0" encoding="utf-8"?>
<p:tagLst xmlns:p="http://schemas.openxmlformats.org/presentationml/2006/main">
  <p:tag name="TAG_AIGCCREATORID" val="AIGC生成内容仅供参考-2025/11/30 10:51:12"/>
  <p:tag name="TAG_CHAPTER_ID" val="2"/>
  <p:tag name="YOO_CHATPAGE_TYPE" val="TAG_CHATPAGE_CHAPTER"/>
  <p:tag name="YOO_CHATSHAPE_TITLE" val="产品系列 / Product Lines"/>
  <p:tag name="YOO_PROTECTION_DATA" val="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"/>
</p:tagLst>
</file>

<file path=ppt/tags/tag75.xml><?xml version="1.0" encoding="utf-8"?>
<p:tagLst xmlns:p="http://schemas.openxmlformats.org/presentationml/2006/main">
  <p:tag name="YOO_CHATSHAPE_TYPE" val="YOO_CHATSHAPE_DECORATION"/>
</p:tagLst>
</file>

<file path=ppt/tags/tag76.xml><?xml version="1.0" encoding="utf-8"?>
<p:tagLst xmlns:p="http://schemas.openxmlformats.org/presentationml/2006/main">
  <p:tag name="TAG_CONTENT_SUBINDEX" val="17"/>
  <p:tag name="YOO_CHATSHAPE_TYPE" val="YOO_CHATSHAPE_HIDDEN"/>
</p:tagLst>
</file>

<file path=ppt/tags/tag77.xml><?xml version="1.0" encoding="utf-8"?>
<p:tagLst xmlns:p="http://schemas.openxmlformats.org/presentationml/2006/main">
  <p:tag name="YOO_CHATSHAPE_TYPE" val="YOO_CHATSHAPE_TITLE"/>
</p:tagLst>
</file>

<file path=ppt/tags/tag78.xml><?xml version="1.0" encoding="utf-8"?>
<p:tagLst xmlns:p="http://schemas.openxmlformats.org/presentationml/2006/main">
  <p:tag name="YOO_CHATSHAPE_TYPE" val="YOO_CHATSHAPE_CONTENT"/>
</p:tagLst>
</file>

<file path=ppt/tags/tag79.xml><?xml version="1.0" encoding="utf-8"?>
<p:tagLst xmlns:p="http://schemas.openxmlformats.org/presentationml/2006/main">
  <p:tag name="YOO_CHATSHAPE_TYPE" val="YOO_CHATSHAPE_DECORATION"/>
</p:tagLst>
</file>

<file path=ppt/tags/tag8.xml><?xml version="1.0" encoding="utf-8"?>
<p:tagLst xmlns:p="http://schemas.openxmlformats.org/presentationml/2006/main">
  <p:tag name="YOO_CHATSHAPE_ITEM" val="1"/>
  <p:tag name="YOO_CHATSHAPE_TYPE" val="YOO_CHATSHAPE_ITEM"/>
</p:tagLst>
</file>

<file path=ppt/tags/tag80.xml><?xml version="1.0" encoding="utf-8"?>
<p:tagLst xmlns:p="http://schemas.openxmlformats.org/presentationml/2006/main">
  <p:tag name="YOO_CHATSHAPE_TYPE" val="YOO_CHATSHAPE_DECORATION"/>
</p:tagLst>
</file>

<file path=ppt/tags/tag81.xml><?xml version="1.0" encoding="utf-8"?>
<p:tagLst xmlns:p="http://schemas.openxmlformats.org/presentationml/2006/main">
  <p:tag name="YOO_CHATSHAPE_TYPE" val="YOO_CHATSHAPE_DECORATION"/>
</p:tagLst>
</file>

<file path=ppt/tags/tag82.xml><?xml version="1.0" encoding="utf-8"?>
<p:tagLst xmlns:p="http://schemas.openxmlformats.org/presentationml/2006/main">
  <p:tag name="YOO_CHATSHAPE_TYPE" val="YOO_CHATSHAPE_DECORATION"/>
</p:tagLst>
</file>

<file path=ppt/tags/tag83.xml><?xml version="1.0" encoding="utf-8"?>
<p:tagLst xmlns:p="http://schemas.openxmlformats.org/presentationml/2006/main">
  <p:tag name="KSO_WM_BEAUTIFY_FLAG" val="#wm#"/>
  <p:tag name="KSO_WM_SLIDE_COLORSCHEME_VERSION" val="3.2"/>
  <p:tag name="KSO_WM_SLIDE_CONSTRAINT" val="%7b%22slideConstraint%22%3a%7b%22seriesAreas%22%3a%5b%5d%2c%22singleAreas%22%3a%5b%7b%22shapes%22%3a%5b13%5d%2c%22serialConstraintIndex%22%3a-1%2c%22areatextmark%22%3a0%2c%22pictureprocessmark%22%3a0%7d%5d%7d%7d"/>
  <p:tag name="KSO_WM_SLIDE_ID" val="diagram20191355_1"/>
  <p:tag name="KSO_WM_SLIDE_INDEX" val="1"/>
  <p:tag name="KSO_WM_SLIDE_ITEM_CNT" val="0"/>
  <p:tag name="KSO_WM_SLIDE_LAYOUT" val="a_d_f"/>
  <p:tag name="KSO_WM_SLIDE_LAYOUT_CNT" val="1_1_1"/>
  <p:tag name="KSO_WM_SLIDE_POSITION" val="33*59"/>
  <p:tag name="KSO_WM_SLIDE_SIZE" val="914*447"/>
  <p:tag name="KSO_WM_SLIDE_SUBTYPE" val="picTxt"/>
  <p:tag name="KSO_WM_SLIDE_TYPE" val="text"/>
  <p:tag name="KSO_WM_TAG_VERSION" val="1.0"/>
  <p:tag name="KSO_WM_TEMPLATE_CATEGORY" val="diagram"/>
  <p:tag name="KSO_WM_TEMPLATE_COLOR_TYPE" val="1"/>
  <p:tag name="KSO_WM_TEMPLATE_INDEX" val="20191355"/>
  <p:tag name="KSO_WM_TEMPLATE_MASTER_TYPE" val="0"/>
  <p:tag name="KSO_WM_TEMPLATE_SUBCATEGORY" val="0"/>
  <p:tag name="TAG_AIGCCREATORID" val="AIGC生成内容仅供参考-2025/11/30 10:51:12"/>
  <p:tag name="TAG_CHAPTER_ID" val="2"/>
  <p:tag name="TAG_CONTENT_TYPE" val="1标题1内容1图"/>
  <p:tag name="TAG_SECTION_ID" val="1"/>
  <p:tag name="YOO_CHATPAGE_TYPE" val="TAG_CHATPAGE_CONTENT"/>
  <p:tag name="YOO_CHATSHAPE_TITLE" val="质量认证 / Quality Certifications"/>
  <p:tag name="YOO_PROTECTION_DATA" val="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"/>
</p:tagLst>
</file>

<file path=ppt/tags/tag84.xml><?xml version="1.0" encoding="utf-8"?>
<p:tagLst xmlns:p="http://schemas.openxmlformats.org/presentationml/2006/main">
  <p:tag name="YOO_CHATSHAPE_TYPE" val="YOO_CHATSHAPE_DECORATION"/>
</p:tagLst>
</file>

<file path=ppt/tags/tag85.xml><?xml version="1.0" encoding="utf-8"?>
<p:tagLst xmlns:p="http://schemas.openxmlformats.org/presentationml/2006/main">
  <p:tag name="TAG_CONTENT_SUBINDEX" val="17"/>
  <p:tag name="YOO_CHATSHAPE_TYPE" val="YOO_CHATSHAPE_HIDDEN"/>
</p:tagLst>
</file>

<file path=ppt/tags/tag86.xml><?xml version="1.0" encoding="utf-8"?>
<p:tagLst xmlns:p="http://schemas.openxmlformats.org/presentationml/2006/main">
  <p:tag name="YOO_CHATSHAPE_TYPE" val="YOO_CHATSHAPE_TITLE"/>
</p:tagLst>
</file>

<file path=ppt/tags/tag87.xml><?xml version="1.0" encoding="utf-8"?>
<p:tagLst xmlns:p="http://schemas.openxmlformats.org/presentationml/2006/main">
  <p:tag name="YOO_CHATSHAPE_TYPE" val="YOO_CHATSHAPE_CONTENT"/>
</p:tagLst>
</file>

<file path=ppt/tags/tag88.xml><?xml version="1.0" encoding="utf-8"?>
<p:tagLst xmlns:p="http://schemas.openxmlformats.org/presentationml/2006/main">
  <p:tag name="YOO_CHATSHAPE_TYPE" val="YOO_CHATSHAPE_DECORATION"/>
</p:tagLst>
</file>

<file path=ppt/tags/tag89.xml><?xml version="1.0" encoding="utf-8"?>
<p:tagLst xmlns:p="http://schemas.openxmlformats.org/presentationml/2006/main">
  <p:tag name="YOO_CHATSHAPE_TYPE" val="YOO_CHATSHAPE_DECORATION"/>
</p:tagLst>
</file>

<file path=ppt/tags/tag9.xml><?xml version="1.0" encoding="utf-8"?>
<p:tagLst xmlns:p="http://schemas.openxmlformats.org/presentationml/2006/main">
  <p:tag name="KSO_WM_UNIT_TEXT_FILL_FORE_SCHEMECOLOR_INDEX" val="15"/>
  <p:tag name="KSO_WM_UNIT_TEXT_FILL_FORE_SCHEMECOLOR_INDEX_BRIGHTNESS" val="0"/>
  <p:tag name="KSO_WM_UNIT_TEXT_FILL_TYPE" val="1"/>
  <p:tag name="YOO_CHAT_DIAGRAM_SHAPETYPE" val="YOO_CHATSHAPE_DIAGRAM_TITLE"/>
</p:tagLst>
</file>

<file path=ppt/tags/tag90.xml><?xml version="1.0" encoding="utf-8"?>
<p:tagLst xmlns:p="http://schemas.openxmlformats.org/presentationml/2006/main">
  <p:tag name="YOO_CHATSHAPE_TYPE" val="YOO_CHATSHAPE_DECORATION"/>
</p:tagLst>
</file>

<file path=ppt/tags/tag91.xml><?xml version="1.0" encoding="utf-8"?>
<p:tagLst xmlns:p="http://schemas.openxmlformats.org/presentationml/2006/main">
  <p:tag name="YOO_CHATSHAPE_TYPE" val="YOO_CHATSHAPE_DECORATION"/>
</p:tagLst>
</file>

<file path=ppt/tags/tag92.xml><?xml version="1.0" encoding="utf-8"?>
<p:tagLst xmlns:p="http://schemas.openxmlformats.org/presentationml/2006/main">
  <p:tag name="KSO_WM_BEAUTIFY_FLAG" val="#wm#"/>
  <p:tag name="KSO_WM_TEMPLATE_CATEGORY" val="diagram"/>
  <p:tag name="KSO_WM_TEMPLATE_INDEX" val="20191355"/>
</p:tagLst>
</file>

<file path=ppt/tags/tag93.xml><?xml version="1.0" encoding="utf-8"?>
<p:tagLst xmlns:p="http://schemas.openxmlformats.org/presentationml/2006/main">
  <p:tag name="YOO_CHATSHAPE_TYPE" val="YOO_CHATSHAPE_DECORATION"/>
</p:tagLst>
</file>

<file path=ppt/tags/tag94.xml><?xml version="1.0" encoding="utf-8"?>
<p:tagLst xmlns:p="http://schemas.openxmlformats.org/presentationml/2006/main">
  <p:tag name="YOO_CHATSHAPE_TYPE" val="YOO_CHATSHAPE_TITLE"/>
</p:tagLst>
</file>

<file path=ppt/tags/tag95.xml><?xml version="1.0" encoding="utf-8"?>
<p:tagLst xmlns:p="http://schemas.openxmlformats.org/presentationml/2006/main">
  <p:tag name="YOO_CHATSHAPE_TYPE" val="YOO_CHATSHAPE_CONTENT"/>
</p:tagLst>
</file>

<file path=ppt/tags/tag96.xml><?xml version="1.0" encoding="utf-8"?>
<p:tagLst xmlns:p="http://schemas.openxmlformats.org/presentationml/2006/main">
  <p:tag name="YOO_CHATSHAPE_TYPE" val="YOO_CHATSHAPE_DECORATION"/>
</p:tagLst>
</file>

<file path=ppt/tags/tag97.xml><?xml version="1.0" encoding="utf-8"?>
<p:tagLst xmlns:p="http://schemas.openxmlformats.org/presentationml/2006/main">
  <p:tag name="YOO_CHATSHAPE_TYPE" val="YOO_CHATSHAPE_DECORATION"/>
</p:tagLst>
</file>

<file path=ppt/tags/tag98.xml><?xml version="1.0" encoding="utf-8"?>
<p:tagLst xmlns:p="http://schemas.openxmlformats.org/presentationml/2006/main">
  <p:tag name="YOO_CHATSHAPE_TYPE" val="YOO_CHATSHAPE_DECORATION"/>
</p:tagLst>
</file>

<file path=ppt/tags/tag99.xml><?xml version="1.0" encoding="utf-8"?>
<p:tagLst xmlns:p="http://schemas.openxmlformats.org/presentationml/2006/main">
  <p:tag name="YOO_CHATSHAPE_TYPE" val="YOO_CHATSHAPE_DECORATION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FFFFFF"/>
      </a:dk1>
      <a:lt1>
        <a:srgbClr val="071E1D"/>
      </a:lt1>
      <a:dk2>
        <a:srgbClr val="FFFFFF"/>
      </a:dk2>
      <a:lt2>
        <a:srgbClr val="FCFEFD"/>
      </a:lt2>
      <a:accent1>
        <a:srgbClr val="35CEBA"/>
      </a:accent1>
      <a:accent2>
        <a:srgbClr val="F8FFAE"/>
      </a:accent2>
      <a:accent3>
        <a:srgbClr val="72EFDD"/>
      </a:accent3>
      <a:accent4>
        <a:srgbClr val="64DFDF"/>
      </a:accent4>
      <a:accent5>
        <a:srgbClr val="56CFE1"/>
      </a:accent5>
      <a:accent6>
        <a:srgbClr val="48BFE3"/>
      </a:accent6>
      <a:hlink>
        <a:srgbClr val="35CEBA"/>
      </a:hlink>
      <a:folHlink>
        <a:srgbClr val="F8FFAE"/>
      </a:folHlink>
    </a:clrScheme>
    <a:fontScheme name="Office">
      <a:majorFont>
        <a:latin typeface="Calibri"/>
        <a:ea typeface="Arial"/>
        <a:cs typeface="Arial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9.xml"/></Relationships>
</file>

<file path=customXml/item1.xml><?xml version="1.0" encoding="utf-8"?>
<yoo_protection_data>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</yoo_protection_data>
</file>

<file path=customXml/item10.xml><?xml version="1.0" encoding="utf-8"?>
<yoo_protection_data>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</yoo_protection_data>
</file>

<file path=customXml/item11.xml><?xml version="1.0" encoding="utf-8"?>
<yoo_protection_data>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</yoo_protection_data>
</file>

<file path=customXml/item12.xml><?xml version="1.0" encoding="utf-8"?>
<yoo_protection_data>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</yoo_protection_data>
</file>

<file path=customXml/item13.xml><?xml version="1.0" encoding="utf-8"?>
<yoo_protection_data>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</yoo_protection_data>
</file>

<file path=customXml/item14.xml><?xml version="1.0" encoding="utf-8"?>
<yoo_protection_data>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</yoo_protection_data>
</file>

<file path=customXml/item15.xml><?xml version="1.0" encoding="utf-8"?>
<yoo_protection_data>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</yoo_protection_data>
</file>

<file path=customXml/item16.xml><?xml version="1.0" encoding="utf-8"?>
<yoo_protection_data>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</yoo_protection_data>
</file>

<file path=customXml/item17.xml><?xml version="1.0" encoding="utf-8"?>
<yoo_protection_data>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</yoo_protection_data>
</file>

<file path=customXml/item18.xml><?xml version="1.0" encoding="utf-8"?>
<yoo_protection_data>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</yoo_protection_data>
</file>

<file path=customXml/item19.xml><?xml version="1.0" encoding="utf-8"?>
<yoo_protection_data>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</yoo_protection_data>
</file>

<file path=customXml/item2.xml><?xml version="1.0" encoding="utf-8"?>
<yoo_protection_data>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</yoo_protection_data>
</file>

<file path=customXml/item3.xml><?xml version="1.0" encoding="utf-8"?>
<yoo_protection_data>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</yoo_protection_data>
</file>

<file path=customXml/item4.xml><?xml version="1.0" encoding="utf-8"?>
<yoo_protection_data>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</yoo_protection_data>
</file>

<file path=customXml/item5.xml><?xml version="1.0" encoding="utf-8"?>
<yoo_protection_data>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</yoo_protection_data>
</file>

<file path=customXml/item6.xml><?xml version="1.0" encoding="utf-8"?>
<yoo_protection_data>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</yoo_protection_data>
</file>

<file path=customXml/item7.xml><?xml version="1.0" encoding="utf-8"?>
<yoo_protection_data>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</yoo_protection_data>
</file>

<file path=customXml/item8.xml><?xml version="1.0" encoding="utf-8"?>
<yoo_protection_data>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</yoo_protection_data>
</file>

<file path=customXml/item9.xml><?xml version="1.0" encoding="utf-8"?>
<yoo_protection_data>\u007b\u0022\u0049\u0044\u0022\u003a\u0022\u0065\u0032\u0062\u0066\u0034\u0034\u0035\u0033\u0037\u0039\u0037\u0035\u0034\u0062\u0038\u0036\u0062\u0065\u0063\u0038\u0035\u0034\u0039\u0033\u0066\u0063\u0037\u0037\u0066\u0063\u0035\u0062\u0022\u002c\u0022\u0054\u0069\u006d\u0065\u0022\u003a\u0022\u0032\u0030\u0032\u0035\u002f\u0031\u0031\u002f\u0033\u0030\u0020\u0031\u0030\u003a\u0035\u0031\u003a\u0031\u0033\u0022\u002c\u0022\u0055\u0073\u0065\u0072\u0049\u0044\u0022\u003a\u0022\u0038\u0038\u0038\u0038\u0022\u002c\u0022\u0054\u0065\u0061\u006d\u0049\u0044\u0022\u003a\u0022\u0022\u002c\u0022\u0049\u0073\u0053\u0075\u0070\u0065\u0072\u0056\u0069\u0070\u0022\u003a\u0074\u0072\u0075\u0065\u002c\u0022\u0050\u0072\u006f\u0074\u0065\u0063\u0074\u0053\u0074\u0061\u0074\u0075\u0073\u0022\u003a\u0030\u007d</yoo_protection_data>
</file>

<file path=customXml/itemProps171.xml><?xml version="1.0" encoding="utf-8"?>
<ds:datastoreItem xmlns:ds="http://schemas.openxmlformats.org/officeDocument/2006/customXml" ds:itemID="{9BA448BE-A608-41F3-B958-2DA3F7563C8A}">
  <ds:schemaRefs/>
</ds:datastoreItem>
</file>

<file path=customXml/itemProps172.xml><?xml version="1.0" encoding="utf-8"?>
<ds:datastoreItem xmlns:ds="http://schemas.openxmlformats.org/officeDocument/2006/customXml" ds:itemID="{28D02FC8-8A52-424C-A29C-3F47F1779D44}">
  <ds:schemaRefs/>
</ds:datastoreItem>
</file>

<file path=customXml/itemProps173.xml><?xml version="1.0" encoding="utf-8"?>
<ds:datastoreItem xmlns:ds="http://schemas.openxmlformats.org/officeDocument/2006/customXml" ds:itemID="{7C7B1A4B-5DBE-4B57-8EE8-DDB20E8B33F9}">
  <ds:schemaRefs/>
</ds:datastoreItem>
</file>

<file path=customXml/itemProps174.xml><?xml version="1.0" encoding="utf-8"?>
<ds:datastoreItem xmlns:ds="http://schemas.openxmlformats.org/officeDocument/2006/customXml" ds:itemID="{E91C7692-D00C-47DC-9BA7-9FAEA012B695}">
  <ds:schemaRefs/>
</ds:datastoreItem>
</file>

<file path=customXml/itemProps175.xml><?xml version="1.0" encoding="utf-8"?>
<ds:datastoreItem xmlns:ds="http://schemas.openxmlformats.org/officeDocument/2006/customXml" ds:itemID="{566DF7B1-ECBA-4007-BA16-A133C12DF6CE}">
  <ds:schemaRefs/>
</ds:datastoreItem>
</file>

<file path=customXml/itemProps176.xml><?xml version="1.0" encoding="utf-8"?>
<ds:datastoreItem xmlns:ds="http://schemas.openxmlformats.org/officeDocument/2006/customXml" ds:itemID="{21094B14-2A68-42D6-AF86-B5F1FEF4B88B}">
  <ds:schemaRefs/>
</ds:datastoreItem>
</file>

<file path=customXml/itemProps177.xml><?xml version="1.0" encoding="utf-8"?>
<ds:datastoreItem xmlns:ds="http://schemas.openxmlformats.org/officeDocument/2006/customXml" ds:itemID="{92F67713-19B3-4115-ADC1-70D662B95EAA}">
  <ds:schemaRefs/>
</ds:datastoreItem>
</file>

<file path=customXml/itemProps178.xml><?xml version="1.0" encoding="utf-8"?>
<ds:datastoreItem xmlns:ds="http://schemas.openxmlformats.org/officeDocument/2006/customXml" ds:itemID="{F06EF714-9C7E-4B4C-A0CA-95D75A701BC4}">
  <ds:schemaRefs/>
</ds:datastoreItem>
</file>

<file path=customXml/itemProps179.xml><?xml version="1.0" encoding="utf-8"?>
<ds:datastoreItem xmlns:ds="http://schemas.openxmlformats.org/officeDocument/2006/customXml" ds:itemID="{5B330DA1-C155-42EF-84AB-4537F914FFF0}">
  <ds:schemaRefs/>
</ds:datastoreItem>
</file>

<file path=customXml/itemProps180.xml><?xml version="1.0" encoding="utf-8"?>
<ds:datastoreItem xmlns:ds="http://schemas.openxmlformats.org/officeDocument/2006/customXml" ds:itemID="{16E9DAE1-39D5-4FC4-AA1F-88920F940C9E}">
  <ds:schemaRefs/>
</ds:datastoreItem>
</file>

<file path=customXml/itemProps181.xml><?xml version="1.0" encoding="utf-8"?>
<ds:datastoreItem xmlns:ds="http://schemas.openxmlformats.org/officeDocument/2006/customXml" ds:itemID="{7385CC85-2EA0-4915-9487-8AA1F101E12C}">
  <ds:schemaRefs/>
</ds:datastoreItem>
</file>

<file path=customXml/itemProps182.xml><?xml version="1.0" encoding="utf-8"?>
<ds:datastoreItem xmlns:ds="http://schemas.openxmlformats.org/officeDocument/2006/customXml" ds:itemID="{B5A8477C-0C99-4755-BAEB-42DCB5B871BD}">
  <ds:schemaRefs/>
</ds:datastoreItem>
</file>

<file path=customXml/itemProps183.xml><?xml version="1.0" encoding="utf-8"?>
<ds:datastoreItem xmlns:ds="http://schemas.openxmlformats.org/officeDocument/2006/customXml" ds:itemID="{58E97783-91AE-429A-BA4D-330F3AAA80AB}">
  <ds:schemaRefs/>
</ds:datastoreItem>
</file>

<file path=customXml/itemProps184.xml><?xml version="1.0" encoding="utf-8"?>
<ds:datastoreItem xmlns:ds="http://schemas.openxmlformats.org/officeDocument/2006/customXml" ds:itemID="{956259A3-B86F-4D2D-8FAF-0DEADBDEAA5D}">
  <ds:schemaRefs/>
</ds:datastoreItem>
</file>

<file path=customXml/itemProps185.xml><?xml version="1.0" encoding="utf-8"?>
<ds:datastoreItem xmlns:ds="http://schemas.openxmlformats.org/officeDocument/2006/customXml" ds:itemID="{A962EE10-8D2A-42BE-A97E-7F42E14739A2}">
  <ds:schemaRefs/>
</ds:datastoreItem>
</file>

<file path=customXml/itemProps186.xml><?xml version="1.0" encoding="utf-8"?>
<ds:datastoreItem xmlns:ds="http://schemas.openxmlformats.org/officeDocument/2006/customXml" ds:itemID="{7376BDEE-B8ED-4385-8050-A64A04EBF615}">
  <ds:schemaRefs/>
</ds:datastoreItem>
</file>

<file path=customXml/itemProps187.xml><?xml version="1.0" encoding="utf-8"?>
<ds:datastoreItem xmlns:ds="http://schemas.openxmlformats.org/officeDocument/2006/customXml" ds:itemID="{0FF035E8-C908-4F75-B583-5513865E2F39}">
  <ds:schemaRefs/>
</ds:datastoreItem>
</file>

<file path=customXml/itemProps188.xml><?xml version="1.0" encoding="utf-8"?>
<ds:datastoreItem xmlns:ds="http://schemas.openxmlformats.org/officeDocument/2006/customXml" ds:itemID="{F7FE87D2-929F-4336-A175-A85C48648EAB}">
  <ds:schemaRefs/>
</ds:datastoreItem>
</file>

<file path=customXml/itemProps189.xml><?xml version="1.0" encoding="utf-8"?>
<ds:datastoreItem xmlns:ds="http://schemas.openxmlformats.org/officeDocument/2006/customXml" ds:itemID="{2ACC53EA-254E-409C-81D0-C620109E7FEF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4706</Words>
  <Application>WPS 演示</Application>
  <PresentationFormat>宽屏</PresentationFormat>
  <Paragraphs>158</Paragraphs>
  <Slides>19</Slides>
  <Notes>18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8" baseType="lpstr">
      <vt:lpstr>Arial</vt:lpstr>
      <vt:lpstr>宋体</vt:lpstr>
      <vt:lpstr>Wingdings</vt:lpstr>
      <vt:lpstr>等线</vt:lpstr>
      <vt:lpstr>微软雅黑</vt:lpstr>
      <vt:lpstr>Avenir LT Pro 65 Medium</vt:lpstr>
      <vt:lpstr>Segoe Print</vt:lpstr>
      <vt:lpstr>Inter Medium</vt:lpstr>
      <vt:lpstr>MV Boli</vt:lpstr>
      <vt:lpstr>字体圈欣意冠黑体</vt:lpstr>
      <vt:lpstr>黑体</vt:lpstr>
      <vt:lpstr>Open Sans</vt:lpstr>
      <vt:lpstr>思源黑体 CN</vt:lpstr>
      <vt:lpstr>Poppins</vt:lpstr>
      <vt:lpstr>Courier Std</vt:lpstr>
      <vt:lpstr>思源黑体 CN Normal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>AIGC生成内容仅供参考-2025/11/30 10:51:12</cp:keywords>
  <cp:lastModifiedBy>刘欢</cp:lastModifiedBy>
  <cp:revision>17</cp:revision>
  <cp:lastPrinted>2025-11-30T10:50:00Z</cp:lastPrinted>
  <dcterms:created xsi:type="dcterms:W3CDTF">2025-11-30T02:50:00Z</dcterms:created>
  <dcterms:modified xsi:type="dcterms:W3CDTF">2026-09-02T00:55:22Z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F38AA896ABE44F6C82C0B7AA8C8FD125_13</vt:lpwstr>
  </property>
  <property fmtid="{D5CDD505-2E9C-101B-9397-08002B2CF9AE}" pid="3" name="KSOProductBuildVer">
    <vt:lpwstr>2052-12.1.0.26895</vt:lpwstr>
  </property>
</Properties>
</file>